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Default Extension="png" ContentType="image/png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6" r:id="rId9"/>
    <p:sldId id="267" r:id="rId10"/>
    <p:sldId id="269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6FC8E-112F-4AD2-816B-0CDDA53CF74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90FB7F61-9A26-4DA0-834B-0C409AD531A8}">
      <dgm:prSet/>
      <dgm:spPr/>
      <dgm:t>
        <a:bodyPr/>
        <a:lstStyle/>
        <a:p>
          <a:pPr algn="ctr" rtl="0"/>
          <a:r>
            <a:rPr lang="ru-RU" b="1" dirty="0" smtClean="0"/>
            <a:t>Суицидальное поведение</a:t>
          </a:r>
          <a:endParaRPr lang="ru-RU" b="1" dirty="0"/>
        </a:p>
      </dgm:t>
    </dgm:pt>
    <dgm:pt modelId="{4A1342E8-B099-436B-96D4-C438BD37D35D}" type="parTrans" cxnId="{DFFFA0C3-FF69-4FDF-93F5-9986B50E0620}">
      <dgm:prSet/>
      <dgm:spPr/>
      <dgm:t>
        <a:bodyPr/>
        <a:lstStyle/>
        <a:p>
          <a:endParaRPr lang="ru-RU"/>
        </a:p>
      </dgm:t>
    </dgm:pt>
    <dgm:pt modelId="{B3C9349D-AB1D-43DC-84CF-B8F08BEF809E}" type="sibTrans" cxnId="{DFFFA0C3-FF69-4FDF-93F5-9986B50E0620}">
      <dgm:prSet/>
      <dgm:spPr/>
      <dgm:t>
        <a:bodyPr/>
        <a:lstStyle/>
        <a:p>
          <a:endParaRPr lang="ru-RU"/>
        </a:p>
      </dgm:t>
    </dgm:pt>
    <dgm:pt modelId="{E747A052-8B01-48D4-B3C7-B892E127AAA1}" type="pres">
      <dgm:prSet presAssocID="{93A6FC8E-112F-4AD2-816B-0CDDA53CF7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FA0D207-9E1C-4F89-B82D-E209808D737C}" type="pres">
      <dgm:prSet presAssocID="{90FB7F61-9A26-4DA0-834B-0C409AD531A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FFA0C3-FF69-4FDF-93F5-9986B50E0620}" srcId="{93A6FC8E-112F-4AD2-816B-0CDDA53CF74C}" destId="{90FB7F61-9A26-4DA0-834B-0C409AD531A8}" srcOrd="0" destOrd="0" parTransId="{4A1342E8-B099-436B-96D4-C438BD37D35D}" sibTransId="{B3C9349D-AB1D-43DC-84CF-B8F08BEF809E}"/>
    <dgm:cxn modelId="{593CC5C8-0790-436F-9300-5588F11ECB2D}" type="presOf" srcId="{90FB7F61-9A26-4DA0-834B-0C409AD531A8}" destId="{CFA0D207-9E1C-4F89-B82D-E209808D737C}" srcOrd="0" destOrd="0" presId="urn:microsoft.com/office/officeart/2005/8/layout/vList2"/>
    <dgm:cxn modelId="{A4EE87E1-41D5-46D2-B428-80977CF71CE0}" type="presOf" srcId="{93A6FC8E-112F-4AD2-816B-0CDDA53CF74C}" destId="{E747A052-8B01-48D4-B3C7-B892E127AAA1}" srcOrd="0" destOrd="0" presId="urn:microsoft.com/office/officeart/2005/8/layout/vList2"/>
    <dgm:cxn modelId="{6D78AF62-EA76-4CFE-8B82-E3B6D3783915}" type="presParOf" srcId="{E747A052-8B01-48D4-B3C7-B892E127AAA1}" destId="{CFA0D207-9E1C-4F89-B82D-E209808D737C}" srcOrd="0" destOrd="0" presId="urn:microsoft.com/office/officeart/2005/8/layout/vList2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B45EDC2-0C60-4D62-80EA-A3A4E12AFC96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B6CCFE4-DE17-4FFB-852B-14F12C230725}">
      <dgm:prSet/>
      <dgm:spPr/>
      <dgm:t>
        <a:bodyPr/>
        <a:lstStyle/>
        <a:p>
          <a:pPr algn="ctr" rtl="0"/>
          <a:r>
            <a:rPr lang="ru-RU" b="1" dirty="0" smtClean="0"/>
            <a:t>Статистические данные</a:t>
          </a:r>
          <a:endParaRPr lang="ru-RU" b="1" dirty="0"/>
        </a:p>
      </dgm:t>
    </dgm:pt>
    <dgm:pt modelId="{B47643AD-AFD6-46CC-A985-CE0CB2C42E44}" type="parTrans" cxnId="{09652292-0E60-4491-9A20-9ECC5CCAE98F}">
      <dgm:prSet/>
      <dgm:spPr/>
      <dgm:t>
        <a:bodyPr/>
        <a:lstStyle/>
        <a:p>
          <a:endParaRPr lang="ru-RU"/>
        </a:p>
      </dgm:t>
    </dgm:pt>
    <dgm:pt modelId="{CB2ADE94-073F-4093-B6F7-028A5CA1F975}" type="sibTrans" cxnId="{09652292-0E60-4491-9A20-9ECC5CCAE98F}">
      <dgm:prSet/>
      <dgm:spPr/>
      <dgm:t>
        <a:bodyPr/>
        <a:lstStyle/>
        <a:p>
          <a:endParaRPr lang="ru-RU"/>
        </a:p>
      </dgm:t>
    </dgm:pt>
    <dgm:pt modelId="{C2219603-D426-4D94-9AD6-C35601014E51}" type="pres">
      <dgm:prSet presAssocID="{8B45EDC2-0C60-4D62-80EA-A3A4E12AFC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125033-F96D-45AC-9560-F0A379B0A589}" type="pres">
      <dgm:prSet presAssocID="{9B6CCFE4-DE17-4FFB-852B-14F12C23072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652292-0E60-4491-9A20-9ECC5CCAE98F}" srcId="{8B45EDC2-0C60-4D62-80EA-A3A4E12AFC96}" destId="{9B6CCFE4-DE17-4FFB-852B-14F12C230725}" srcOrd="0" destOrd="0" parTransId="{B47643AD-AFD6-46CC-A985-CE0CB2C42E44}" sibTransId="{CB2ADE94-073F-4093-B6F7-028A5CA1F975}"/>
    <dgm:cxn modelId="{48F43851-B6CD-4B3F-9764-64C99D47A393}" type="presOf" srcId="{8B45EDC2-0C60-4D62-80EA-A3A4E12AFC96}" destId="{C2219603-D426-4D94-9AD6-C35601014E51}" srcOrd="0" destOrd="0" presId="urn:microsoft.com/office/officeart/2005/8/layout/vList2"/>
    <dgm:cxn modelId="{0C1BCAD2-027A-4C09-B7ED-B9B232370088}" type="presOf" srcId="{9B6CCFE4-DE17-4FFB-852B-14F12C230725}" destId="{60125033-F96D-45AC-9560-F0A379B0A589}" srcOrd="0" destOrd="0" presId="urn:microsoft.com/office/officeart/2005/8/layout/vList2"/>
    <dgm:cxn modelId="{207335E4-AC01-44B9-B7F5-B9C5FC950284}" type="presParOf" srcId="{C2219603-D426-4D94-9AD6-C35601014E51}" destId="{60125033-F96D-45AC-9560-F0A379B0A589}" srcOrd="0" destOrd="0" presId="urn:microsoft.com/office/officeart/2005/8/layout/vList2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018853-828A-47EE-9B42-3A9101CD55FD}" type="doc">
      <dgm:prSet loTypeId="urn:microsoft.com/office/officeart/2005/8/layout/arrow4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2A632B70-D4AD-430D-AF9C-43DED2D8467E}">
      <dgm:prSet/>
      <dgm:spPr/>
      <dgm:t>
        <a:bodyPr/>
        <a:lstStyle/>
        <a:p>
          <a:pPr rtl="0"/>
          <a:r>
            <a:rPr lang="ru-RU" dirty="0" smtClean="0"/>
            <a:t>в </a:t>
          </a:r>
          <a:r>
            <a:rPr lang="ru-RU" b="1" dirty="0" smtClean="0">
              <a:solidFill>
                <a:srgbClr val="FF0000"/>
              </a:solidFill>
            </a:rPr>
            <a:t>10%</a:t>
          </a:r>
          <a:r>
            <a:rPr lang="ru-RU" dirty="0" smtClean="0"/>
            <a:t> суицидальное поведение имеет цель покончить собой</a:t>
          </a:r>
          <a:endParaRPr lang="ru-RU" dirty="0"/>
        </a:p>
      </dgm:t>
    </dgm:pt>
    <dgm:pt modelId="{B48F2AAF-BC15-4031-857A-364E43C0A21D}" type="parTrans" cxnId="{12423401-4AE1-4848-9D8F-124578932B0B}">
      <dgm:prSet/>
      <dgm:spPr/>
      <dgm:t>
        <a:bodyPr/>
        <a:lstStyle/>
        <a:p>
          <a:endParaRPr lang="ru-RU"/>
        </a:p>
      </dgm:t>
    </dgm:pt>
    <dgm:pt modelId="{4AE0C8D3-D134-4D02-A900-763DA033A3D8}" type="sibTrans" cxnId="{12423401-4AE1-4848-9D8F-124578932B0B}">
      <dgm:prSet/>
      <dgm:spPr/>
      <dgm:t>
        <a:bodyPr/>
        <a:lstStyle/>
        <a:p>
          <a:endParaRPr lang="ru-RU"/>
        </a:p>
      </dgm:t>
    </dgm:pt>
    <dgm:pt modelId="{098547A7-B232-4B11-89EC-2B3BB3564F05}">
      <dgm:prSet/>
      <dgm:spPr/>
      <dgm:t>
        <a:bodyPr/>
        <a:lstStyle/>
        <a:p>
          <a:pPr rtl="0"/>
          <a:r>
            <a:rPr lang="ru-RU" dirty="0" smtClean="0"/>
            <a:t>в </a:t>
          </a:r>
          <a:r>
            <a:rPr lang="ru-RU" b="1" dirty="0" smtClean="0">
              <a:solidFill>
                <a:srgbClr val="FF0000"/>
              </a:solidFill>
            </a:rPr>
            <a:t>90%</a:t>
          </a:r>
          <a:r>
            <a:rPr lang="ru-RU" b="1" dirty="0" smtClean="0"/>
            <a:t> </a:t>
          </a:r>
          <a:r>
            <a:rPr lang="ru-RU" dirty="0" smtClean="0"/>
            <a:t>суицидальное поведение подростка – это </a:t>
          </a:r>
          <a:r>
            <a:rPr lang="ru-RU" b="1" dirty="0" smtClean="0">
              <a:solidFill>
                <a:srgbClr val="FF0000"/>
              </a:solidFill>
            </a:rPr>
            <a:t>привлечение к себе внимания, крик о помощи, </a:t>
          </a:r>
          <a:r>
            <a:rPr lang="ru-RU" dirty="0" smtClean="0"/>
            <a:t>при этом представления о смерти не отчетливы и инфантильны (отдых, сон, иной мир и т.д.) </a:t>
          </a:r>
          <a:endParaRPr lang="ru-RU" dirty="0"/>
        </a:p>
      </dgm:t>
    </dgm:pt>
    <dgm:pt modelId="{9ED36FEA-0E9F-4E1E-A2BC-F9C60B3DAA15}" type="parTrans" cxnId="{02AD18C9-8CC5-4A1D-9734-C9F12BF31728}">
      <dgm:prSet/>
      <dgm:spPr/>
      <dgm:t>
        <a:bodyPr/>
        <a:lstStyle/>
        <a:p>
          <a:endParaRPr lang="ru-RU"/>
        </a:p>
      </dgm:t>
    </dgm:pt>
    <dgm:pt modelId="{2423996E-0013-4986-93F3-FF27AE9F6618}" type="sibTrans" cxnId="{02AD18C9-8CC5-4A1D-9734-C9F12BF31728}">
      <dgm:prSet/>
      <dgm:spPr/>
      <dgm:t>
        <a:bodyPr/>
        <a:lstStyle/>
        <a:p>
          <a:endParaRPr lang="ru-RU"/>
        </a:p>
      </dgm:t>
    </dgm:pt>
    <dgm:pt modelId="{3E9AEEBA-D440-4CD9-8ED7-18DAA6968D03}" type="pres">
      <dgm:prSet presAssocID="{EA018853-828A-47EE-9B42-3A9101CD55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E7071D-AEB9-4381-B930-8641A9C61D90}" type="pres">
      <dgm:prSet presAssocID="{2A632B70-D4AD-430D-AF9C-43DED2D8467E}" presName="upArrow" presStyleLbl="node1" presStyleIdx="0" presStyleCnt="2"/>
      <dgm:spPr/>
    </dgm:pt>
    <dgm:pt modelId="{C2055869-672B-4D83-961E-17480771153A}" type="pres">
      <dgm:prSet presAssocID="{2A632B70-D4AD-430D-AF9C-43DED2D8467E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AA12D6-2F39-44D1-81DA-C9A2051D2FC7}" type="pres">
      <dgm:prSet presAssocID="{098547A7-B232-4B11-89EC-2B3BB3564F05}" presName="downArrow" presStyleLbl="node1" presStyleIdx="1" presStyleCnt="2"/>
      <dgm:spPr/>
    </dgm:pt>
    <dgm:pt modelId="{01746AA0-36B4-4D55-92E0-1B2B86B6A8C0}" type="pres">
      <dgm:prSet presAssocID="{098547A7-B232-4B11-89EC-2B3BB3564F05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AD18C9-8CC5-4A1D-9734-C9F12BF31728}" srcId="{EA018853-828A-47EE-9B42-3A9101CD55FD}" destId="{098547A7-B232-4B11-89EC-2B3BB3564F05}" srcOrd="1" destOrd="0" parTransId="{9ED36FEA-0E9F-4E1E-A2BC-F9C60B3DAA15}" sibTransId="{2423996E-0013-4986-93F3-FF27AE9F6618}"/>
    <dgm:cxn modelId="{12423401-4AE1-4848-9D8F-124578932B0B}" srcId="{EA018853-828A-47EE-9B42-3A9101CD55FD}" destId="{2A632B70-D4AD-430D-AF9C-43DED2D8467E}" srcOrd="0" destOrd="0" parTransId="{B48F2AAF-BC15-4031-857A-364E43C0A21D}" sibTransId="{4AE0C8D3-D134-4D02-A900-763DA033A3D8}"/>
    <dgm:cxn modelId="{CE4932D5-9033-4F41-9ACE-2CE86EB9A781}" type="presOf" srcId="{2A632B70-D4AD-430D-AF9C-43DED2D8467E}" destId="{C2055869-672B-4D83-961E-17480771153A}" srcOrd="0" destOrd="0" presId="urn:microsoft.com/office/officeart/2005/8/layout/arrow4"/>
    <dgm:cxn modelId="{5DE4FD88-A169-4E28-8B76-8AF6AE0301BE}" type="presOf" srcId="{098547A7-B232-4B11-89EC-2B3BB3564F05}" destId="{01746AA0-36B4-4D55-92E0-1B2B86B6A8C0}" srcOrd="0" destOrd="0" presId="urn:microsoft.com/office/officeart/2005/8/layout/arrow4"/>
    <dgm:cxn modelId="{59DA6B96-2ED4-4C7D-83C0-7E9EE4002E11}" type="presOf" srcId="{EA018853-828A-47EE-9B42-3A9101CD55FD}" destId="{3E9AEEBA-D440-4CD9-8ED7-18DAA6968D03}" srcOrd="0" destOrd="0" presId="urn:microsoft.com/office/officeart/2005/8/layout/arrow4"/>
    <dgm:cxn modelId="{AF439422-A6E5-40B0-AE20-FED45127E538}" type="presParOf" srcId="{3E9AEEBA-D440-4CD9-8ED7-18DAA6968D03}" destId="{FAE7071D-AEB9-4381-B930-8641A9C61D90}" srcOrd="0" destOrd="0" presId="urn:microsoft.com/office/officeart/2005/8/layout/arrow4"/>
    <dgm:cxn modelId="{79105350-D7D1-4395-8CA6-9A5817DF6499}" type="presParOf" srcId="{3E9AEEBA-D440-4CD9-8ED7-18DAA6968D03}" destId="{C2055869-672B-4D83-961E-17480771153A}" srcOrd="1" destOrd="0" presId="urn:microsoft.com/office/officeart/2005/8/layout/arrow4"/>
    <dgm:cxn modelId="{28294489-B784-4DE6-B83A-F2F8BB9A486D}" type="presParOf" srcId="{3E9AEEBA-D440-4CD9-8ED7-18DAA6968D03}" destId="{D4AA12D6-2F39-44D1-81DA-C9A2051D2FC7}" srcOrd="2" destOrd="0" presId="urn:microsoft.com/office/officeart/2005/8/layout/arrow4"/>
    <dgm:cxn modelId="{90D574B4-B253-4B9D-93B6-BFA6ADE813AA}" type="presParOf" srcId="{3E9AEEBA-D440-4CD9-8ED7-18DAA6968D03}" destId="{01746AA0-36B4-4D55-92E0-1B2B86B6A8C0}" srcOrd="3" destOrd="0" presId="urn:microsoft.com/office/officeart/2005/8/layout/arrow4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DC2445-3539-415C-BF76-BB4A6CD28D9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DC9F527B-4C4A-41B2-9E57-B659532595A6}">
      <dgm:prSet custT="1"/>
      <dgm:spPr/>
      <dgm:t>
        <a:bodyPr/>
        <a:lstStyle/>
        <a:p>
          <a:pPr algn="ctr" rtl="0"/>
          <a:r>
            <a:rPr lang="ru-RU" sz="2500" b="1" i="0" baseline="0" dirty="0" smtClean="0"/>
            <a:t>Признаки, свидетельствующие о суицидальной угрозе</a:t>
          </a:r>
          <a:endParaRPr lang="ru-RU" sz="2500" dirty="0"/>
        </a:p>
      </dgm:t>
    </dgm:pt>
    <dgm:pt modelId="{595C9C16-6E11-4357-873C-101E50E810F0}" type="parTrans" cxnId="{DA1DE7A9-D726-44B8-A30B-4BEB3ED73FEB}">
      <dgm:prSet/>
      <dgm:spPr/>
      <dgm:t>
        <a:bodyPr/>
        <a:lstStyle/>
        <a:p>
          <a:endParaRPr lang="ru-RU"/>
        </a:p>
      </dgm:t>
    </dgm:pt>
    <dgm:pt modelId="{CBB814C0-BE36-47CD-80BA-7EFFCB5291CD}" type="sibTrans" cxnId="{DA1DE7A9-D726-44B8-A30B-4BEB3ED73FEB}">
      <dgm:prSet/>
      <dgm:spPr/>
      <dgm:t>
        <a:bodyPr/>
        <a:lstStyle/>
        <a:p>
          <a:endParaRPr lang="ru-RU"/>
        </a:p>
      </dgm:t>
    </dgm:pt>
    <dgm:pt modelId="{6EC23156-DC9F-4388-8FEC-0EA1C5A44810}" type="pres">
      <dgm:prSet presAssocID="{19DC2445-3539-415C-BF76-BB4A6CD28D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7228F2-8924-4140-917E-6A7063C04295}" type="pres">
      <dgm:prSet presAssocID="{DC9F527B-4C4A-41B2-9E57-B659532595A6}" presName="parentText" presStyleLbl="node1" presStyleIdx="0" presStyleCnt="1" custLinFactNeighborY="-79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F0E0E4-45F2-49B8-83F8-479A59CBB178}" type="presOf" srcId="{DC9F527B-4C4A-41B2-9E57-B659532595A6}" destId="{FA7228F2-8924-4140-917E-6A7063C04295}" srcOrd="0" destOrd="0" presId="urn:microsoft.com/office/officeart/2005/8/layout/vList2"/>
    <dgm:cxn modelId="{6A175F6A-B8FC-44E3-96B2-C6F7FE5EAF97}" type="presOf" srcId="{19DC2445-3539-415C-BF76-BB4A6CD28D94}" destId="{6EC23156-DC9F-4388-8FEC-0EA1C5A44810}" srcOrd="0" destOrd="0" presId="urn:microsoft.com/office/officeart/2005/8/layout/vList2"/>
    <dgm:cxn modelId="{DA1DE7A9-D726-44B8-A30B-4BEB3ED73FEB}" srcId="{19DC2445-3539-415C-BF76-BB4A6CD28D94}" destId="{DC9F527B-4C4A-41B2-9E57-B659532595A6}" srcOrd="0" destOrd="0" parTransId="{595C9C16-6E11-4357-873C-101E50E810F0}" sibTransId="{CBB814C0-BE36-47CD-80BA-7EFFCB5291CD}"/>
    <dgm:cxn modelId="{EB3A80D4-D8C1-4D86-A3FA-94C826657E61}" type="presParOf" srcId="{6EC23156-DC9F-4388-8FEC-0EA1C5A44810}" destId="{FA7228F2-8924-4140-917E-6A7063C04295}" srcOrd="0" destOrd="0" presId="urn:microsoft.com/office/officeart/2005/8/layout/vList2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A952253-C1E5-4AC9-A9D4-9B6FF80B1EE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877FF4EB-8EBC-431D-A717-1FAA2AA85EC7}">
      <dgm:prSet custT="1"/>
      <dgm:spPr/>
      <dgm:t>
        <a:bodyPr/>
        <a:lstStyle/>
        <a:p>
          <a:pPr algn="ctr" rtl="0"/>
          <a:r>
            <a:rPr lang="ru-RU" sz="3200" b="1" dirty="0" smtClean="0"/>
            <a:t>Ребенок может сообщать о планируемом суициде:</a:t>
          </a:r>
          <a:endParaRPr lang="ru-RU" sz="3200" dirty="0"/>
        </a:p>
      </dgm:t>
    </dgm:pt>
    <dgm:pt modelId="{03BC930C-9B11-47CC-9657-7776C93A0A13}" type="parTrans" cxnId="{0614B919-CB8D-4C94-9D37-FC4BB36163B3}">
      <dgm:prSet/>
      <dgm:spPr/>
      <dgm:t>
        <a:bodyPr/>
        <a:lstStyle/>
        <a:p>
          <a:endParaRPr lang="ru-RU"/>
        </a:p>
      </dgm:t>
    </dgm:pt>
    <dgm:pt modelId="{B8EF04E6-4301-4AFA-8D77-0E601EDE4BCF}" type="sibTrans" cxnId="{0614B919-CB8D-4C94-9D37-FC4BB36163B3}">
      <dgm:prSet/>
      <dgm:spPr/>
      <dgm:t>
        <a:bodyPr/>
        <a:lstStyle/>
        <a:p>
          <a:endParaRPr lang="ru-RU"/>
        </a:p>
      </dgm:t>
    </dgm:pt>
    <dgm:pt modelId="{4A42CA95-5AEA-4D37-AE70-79E4204464D8}" type="pres">
      <dgm:prSet presAssocID="{BA952253-C1E5-4AC9-A9D4-9B6FF80B1E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B50224-D838-4A5C-9699-CDEC93B59A2D}" type="pres">
      <dgm:prSet presAssocID="{877FF4EB-8EBC-431D-A717-1FAA2AA85EC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59FD69-8490-4ED3-800B-4A132701DE8C}" type="presOf" srcId="{877FF4EB-8EBC-431D-A717-1FAA2AA85EC7}" destId="{E2B50224-D838-4A5C-9699-CDEC93B59A2D}" srcOrd="0" destOrd="0" presId="urn:microsoft.com/office/officeart/2005/8/layout/vList2"/>
    <dgm:cxn modelId="{DEDD3D6F-4175-450F-80EB-3E3B774F5BF4}" type="presOf" srcId="{BA952253-C1E5-4AC9-A9D4-9B6FF80B1EE5}" destId="{4A42CA95-5AEA-4D37-AE70-79E4204464D8}" srcOrd="0" destOrd="0" presId="urn:microsoft.com/office/officeart/2005/8/layout/vList2"/>
    <dgm:cxn modelId="{0614B919-CB8D-4C94-9D37-FC4BB36163B3}" srcId="{BA952253-C1E5-4AC9-A9D4-9B6FF80B1EE5}" destId="{877FF4EB-8EBC-431D-A717-1FAA2AA85EC7}" srcOrd="0" destOrd="0" parTransId="{03BC930C-9B11-47CC-9657-7776C93A0A13}" sibTransId="{B8EF04E6-4301-4AFA-8D77-0E601EDE4BCF}"/>
    <dgm:cxn modelId="{43F791FB-B665-45D4-8276-E0D6CB324601}" type="presParOf" srcId="{4A42CA95-5AEA-4D37-AE70-79E4204464D8}" destId="{E2B50224-D838-4A5C-9699-CDEC93B59A2D}" srcOrd="0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2266E46-92CE-4CAE-98B7-C4F2F82C932D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608B7562-0FEE-4305-A732-892CA0B7F61D}">
      <dgm:prSet/>
      <dgm:spPr/>
      <dgm:t>
        <a:bodyPr/>
        <a:lstStyle/>
        <a:p>
          <a:pPr rtl="0"/>
          <a:r>
            <a:rPr lang="ru-RU" b="1" dirty="0" smtClean="0"/>
            <a:t>Словами</a:t>
          </a:r>
          <a:r>
            <a:rPr lang="ru-RU" dirty="0" smtClean="0"/>
            <a:t> </a:t>
          </a:r>
          <a:endParaRPr lang="ru-RU" dirty="0"/>
        </a:p>
      </dgm:t>
    </dgm:pt>
    <dgm:pt modelId="{2E7BEC33-D21D-4597-9C03-EA136164EC39}" type="parTrans" cxnId="{0F02C17A-A06C-460C-AFBF-D10065F460E8}">
      <dgm:prSet/>
      <dgm:spPr/>
      <dgm:t>
        <a:bodyPr/>
        <a:lstStyle/>
        <a:p>
          <a:endParaRPr lang="ru-RU"/>
        </a:p>
      </dgm:t>
    </dgm:pt>
    <dgm:pt modelId="{EE236C95-178C-4300-83EB-7313217BED15}" type="sibTrans" cxnId="{0F02C17A-A06C-460C-AFBF-D10065F460E8}">
      <dgm:prSet/>
      <dgm:spPr/>
      <dgm:t>
        <a:bodyPr/>
        <a:lstStyle/>
        <a:p>
          <a:endParaRPr lang="ru-RU"/>
        </a:p>
      </dgm:t>
    </dgm:pt>
    <dgm:pt modelId="{0E26DBAC-8093-4F35-92BC-6EC6D0C54EA6}">
      <dgm:prSet/>
      <dgm:spPr/>
      <dgm:t>
        <a:bodyPr/>
        <a:lstStyle/>
        <a:p>
          <a:pPr rtl="0"/>
          <a:r>
            <a:rPr lang="ru-RU" dirty="0" smtClean="0"/>
            <a:t>Разговоры, записи или что-то еще выражает одержимость смертью. </a:t>
          </a:r>
          <a:endParaRPr lang="ru-RU" dirty="0"/>
        </a:p>
      </dgm:t>
    </dgm:pt>
    <dgm:pt modelId="{3A201B71-6133-4F57-95A0-B121660C750B}" type="parTrans" cxnId="{5B97B6F6-6B9C-4403-AD98-DC438433FAD3}">
      <dgm:prSet/>
      <dgm:spPr/>
      <dgm:t>
        <a:bodyPr/>
        <a:lstStyle/>
        <a:p>
          <a:endParaRPr lang="ru-RU"/>
        </a:p>
      </dgm:t>
    </dgm:pt>
    <dgm:pt modelId="{A653EB59-3CCC-4DDF-B1ED-20390398A6C5}" type="sibTrans" cxnId="{5B97B6F6-6B9C-4403-AD98-DC438433FAD3}">
      <dgm:prSet/>
      <dgm:spPr/>
      <dgm:t>
        <a:bodyPr/>
        <a:lstStyle/>
        <a:p>
          <a:endParaRPr lang="ru-RU"/>
        </a:p>
      </dgm:t>
    </dgm:pt>
    <dgm:pt modelId="{F784911B-92D8-4B54-A3D9-B96E76FA9314}">
      <dgm:prSet/>
      <dgm:spPr/>
      <dgm:t>
        <a:bodyPr/>
        <a:lstStyle/>
        <a:p>
          <a:pPr rtl="0"/>
          <a:r>
            <a:rPr lang="ru-RU" dirty="0" smtClean="0"/>
            <a:t>Постоянные жалобы на то, что он плохой или “гнилой внутри”. </a:t>
          </a:r>
          <a:endParaRPr lang="ru-RU" dirty="0"/>
        </a:p>
      </dgm:t>
    </dgm:pt>
    <dgm:pt modelId="{7BB2A6B5-EC03-46A3-BC7A-E7E06F44E9C1}" type="parTrans" cxnId="{402EDCE9-EEF1-481B-902F-9F3B0237A188}">
      <dgm:prSet/>
      <dgm:spPr/>
      <dgm:t>
        <a:bodyPr/>
        <a:lstStyle/>
        <a:p>
          <a:endParaRPr lang="ru-RU"/>
        </a:p>
      </dgm:t>
    </dgm:pt>
    <dgm:pt modelId="{60A3D18A-B102-4166-A982-59B9ABDFBB59}" type="sibTrans" cxnId="{402EDCE9-EEF1-481B-902F-9F3B0237A188}">
      <dgm:prSet/>
      <dgm:spPr/>
      <dgm:t>
        <a:bodyPr/>
        <a:lstStyle/>
        <a:p>
          <a:endParaRPr lang="ru-RU"/>
        </a:p>
      </dgm:t>
    </dgm:pt>
    <dgm:pt modelId="{5ACCF9A0-0787-4502-92FE-75CB91247DAB}">
      <dgm:prSet/>
      <dgm:spPr/>
      <dgm:t>
        <a:bodyPr/>
        <a:lstStyle/>
        <a:p>
          <a:pPr rtl="0"/>
          <a:r>
            <a:rPr lang="ru-RU" dirty="0" smtClean="0"/>
            <a:t>Вербальные намеки: “Лучше бы я умер!” “Не хочу больше быть для тебя проблемой!” “Нет смысла” “Больше не увидимся”. </a:t>
          </a:r>
          <a:endParaRPr lang="ru-RU" dirty="0"/>
        </a:p>
      </dgm:t>
    </dgm:pt>
    <dgm:pt modelId="{FF55D48D-5883-458C-A0EB-4679089E03CB}" type="parTrans" cxnId="{D734507D-85C7-433D-95E6-A1FEB70D25F9}">
      <dgm:prSet/>
      <dgm:spPr/>
      <dgm:t>
        <a:bodyPr/>
        <a:lstStyle/>
        <a:p>
          <a:endParaRPr lang="ru-RU"/>
        </a:p>
      </dgm:t>
    </dgm:pt>
    <dgm:pt modelId="{E0EAB413-79BA-4609-A9EB-0555CF2DD25D}" type="sibTrans" cxnId="{D734507D-85C7-433D-95E6-A1FEB70D25F9}">
      <dgm:prSet/>
      <dgm:spPr/>
      <dgm:t>
        <a:bodyPr/>
        <a:lstStyle/>
        <a:p>
          <a:endParaRPr lang="ru-RU"/>
        </a:p>
      </dgm:t>
    </dgm:pt>
    <dgm:pt modelId="{C6F60A52-B5ED-4494-9EAB-884277E7CB90}">
      <dgm:prSet/>
      <dgm:spPr/>
      <dgm:t>
        <a:bodyPr/>
        <a:lstStyle/>
        <a:p>
          <a:pPr rtl="0"/>
          <a:r>
            <a:rPr lang="ru-RU" b="1" dirty="0" smtClean="0"/>
            <a:t>Действиями</a:t>
          </a:r>
          <a:r>
            <a:rPr lang="ru-RU" dirty="0" smtClean="0"/>
            <a:t> </a:t>
          </a:r>
          <a:endParaRPr lang="ru-RU" dirty="0"/>
        </a:p>
      </dgm:t>
    </dgm:pt>
    <dgm:pt modelId="{CCCCFE75-B243-43EB-8C15-447B893A61A8}" type="parTrans" cxnId="{186DA830-7C09-41B5-999A-8E33B99B3630}">
      <dgm:prSet/>
      <dgm:spPr/>
      <dgm:t>
        <a:bodyPr/>
        <a:lstStyle/>
        <a:p>
          <a:endParaRPr lang="ru-RU"/>
        </a:p>
      </dgm:t>
    </dgm:pt>
    <dgm:pt modelId="{1DF1789E-7837-4311-B00D-8A583EB71EB1}" type="sibTrans" cxnId="{186DA830-7C09-41B5-999A-8E33B99B3630}">
      <dgm:prSet/>
      <dgm:spPr/>
      <dgm:t>
        <a:bodyPr/>
        <a:lstStyle/>
        <a:p>
          <a:endParaRPr lang="ru-RU"/>
        </a:p>
      </dgm:t>
    </dgm:pt>
    <dgm:pt modelId="{318C94C9-E02B-4E7E-AD4A-97BB1237CC91}">
      <dgm:prSet/>
      <dgm:spPr/>
      <dgm:t>
        <a:bodyPr/>
        <a:lstStyle/>
        <a:p>
          <a:pPr rtl="0"/>
          <a:r>
            <a:rPr lang="ru-RU" dirty="0" smtClean="0"/>
            <a:t>Удаление от друзей или семьи </a:t>
          </a:r>
          <a:endParaRPr lang="ru-RU" dirty="0"/>
        </a:p>
      </dgm:t>
    </dgm:pt>
    <dgm:pt modelId="{2B5253E0-4253-4E20-8E01-4A14BFA304E8}" type="parTrans" cxnId="{79AAF437-D4BE-4399-B523-44538060E481}">
      <dgm:prSet/>
      <dgm:spPr/>
      <dgm:t>
        <a:bodyPr/>
        <a:lstStyle/>
        <a:p>
          <a:endParaRPr lang="ru-RU"/>
        </a:p>
      </dgm:t>
    </dgm:pt>
    <dgm:pt modelId="{266A0DAA-AE7B-4AE5-85D8-1EF3F8649B8A}" type="sibTrans" cxnId="{79AAF437-D4BE-4399-B523-44538060E481}">
      <dgm:prSet/>
      <dgm:spPr/>
      <dgm:t>
        <a:bodyPr/>
        <a:lstStyle/>
        <a:p>
          <a:endParaRPr lang="ru-RU"/>
        </a:p>
      </dgm:t>
    </dgm:pt>
    <dgm:pt modelId="{4957FF68-763A-4247-B766-06FBD6653EB8}">
      <dgm:prSet/>
      <dgm:spPr/>
      <dgm:t>
        <a:bodyPr/>
        <a:lstStyle/>
        <a:p>
          <a:pPr rtl="0"/>
          <a:r>
            <a:rPr lang="ru-RU" dirty="0" smtClean="0"/>
            <a:t>Изменениями аппетита, сна или внешнего вида. </a:t>
          </a:r>
          <a:endParaRPr lang="ru-RU" dirty="0"/>
        </a:p>
      </dgm:t>
    </dgm:pt>
    <dgm:pt modelId="{F74430F9-7388-4DD5-8B42-FB38A8C111D2}" type="parTrans" cxnId="{272BE97E-8FBD-4A25-8760-215468005E67}">
      <dgm:prSet/>
      <dgm:spPr/>
      <dgm:t>
        <a:bodyPr/>
        <a:lstStyle/>
        <a:p>
          <a:endParaRPr lang="ru-RU"/>
        </a:p>
      </dgm:t>
    </dgm:pt>
    <dgm:pt modelId="{66448B7D-601F-4C9C-97B5-7717A08EA7F2}" type="sibTrans" cxnId="{272BE97E-8FBD-4A25-8760-215468005E67}">
      <dgm:prSet/>
      <dgm:spPr/>
      <dgm:t>
        <a:bodyPr/>
        <a:lstStyle/>
        <a:p>
          <a:endParaRPr lang="ru-RU"/>
        </a:p>
      </dgm:t>
    </dgm:pt>
    <dgm:pt modelId="{C0C70463-8876-44B0-A9C2-B8E4DDB1D71F}">
      <dgm:prSet/>
      <dgm:spPr/>
      <dgm:t>
        <a:bodyPr/>
        <a:lstStyle/>
        <a:p>
          <a:pPr rtl="0"/>
          <a:r>
            <a:rPr lang="ru-RU" dirty="0" smtClean="0"/>
            <a:t>Внезапное падение успеваемости. </a:t>
          </a:r>
          <a:endParaRPr lang="ru-RU" dirty="0"/>
        </a:p>
      </dgm:t>
    </dgm:pt>
    <dgm:pt modelId="{8D6F2170-023C-45DC-A452-ABF24F89BA30}" type="parTrans" cxnId="{200F44F5-4FE7-453E-9742-7506089C74EE}">
      <dgm:prSet/>
      <dgm:spPr/>
      <dgm:t>
        <a:bodyPr/>
        <a:lstStyle/>
        <a:p>
          <a:endParaRPr lang="ru-RU"/>
        </a:p>
      </dgm:t>
    </dgm:pt>
    <dgm:pt modelId="{F3D9FBDE-AC8B-4FD3-898C-C20D70925DF8}" type="sibTrans" cxnId="{200F44F5-4FE7-453E-9742-7506089C74EE}">
      <dgm:prSet/>
      <dgm:spPr/>
      <dgm:t>
        <a:bodyPr/>
        <a:lstStyle/>
        <a:p>
          <a:endParaRPr lang="ru-RU"/>
        </a:p>
      </dgm:t>
    </dgm:pt>
    <dgm:pt modelId="{ADB3F927-11D2-46E2-8704-33FDD1BC19C1}">
      <dgm:prSet/>
      <dgm:spPr/>
      <dgm:t>
        <a:bodyPr/>
        <a:lstStyle/>
        <a:p>
          <a:pPr rtl="0"/>
          <a:r>
            <a:rPr lang="ru-RU" b="1" dirty="0" smtClean="0"/>
            <a:t>Чувствами </a:t>
          </a:r>
          <a:endParaRPr lang="ru-RU" dirty="0"/>
        </a:p>
      </dgm:t>
    </dgm:pt>
    <dgm:pt modelId="{09165ADF-A127-4452-A4BA-BF75A68A89F1}" type="parTrans" cxnId="{A4EE7164-495B-44A6-BC70-C24F8E9A9A69}">
      <dgm:prSet/>
      <dgm:spPr/>
      <dgm:t>
        <a:bodyPr/>
        <a:lstStyle/>
        <a:p>
          <a:endParaRPr lang="ru-RU"/>
        </a:p>
      </dgm:t>
    </dgm:pt>
    <dgm:pt modelId="{96C53AF9-1C5A-4CEE-AFCB-647E7BFB882F}" type="sibTrans" cxnId="{A4EE7164-495B-44A6-BC70-C24F8E9A9A69}">
      <dgm:prSet/>
      <dgm:spPr/>
      <dgm:t>
        <a:bodyPr/>
        <a:lstStyle/>
        <a:p>
          <a:endParaRPr lang="ru-RU"/>
        </a:p>
      </dgm:t>
    </dgm:pt>
    <dgm:pt modelId="{982DDDBC-C5E2-473D-BE7A-C6E964BB0B5D}">
      <dgm:prSet/>
      <dgm:spPr/>
      <dgm:t>
        <a:bodyPr/>
        <a:lstStyle/>
        <a:p>
          <a:pPr rtl="0"/>
          <a:r>
            <a:rPr lang="ru-RU" dirty="0" smtClean="0"/>
            <a:t>Чувствует безнадежным, виновным или смущенным. </a:t>
          </a:r>
          <a:endParaRPr lang="ru-RU" dirty="0"/>
        </a:p>
      </dgm:t>
    </dgm:pt>
    <dgm:pt modelId="{31A48221-995D-4EC6-B4B4-67BFA8A4EF88}" type="parTrans" cxnId="{BDF0C7B8-6F47-4400-A47F-85029665E676}">
      <dgm:prSet/>
      <dgm:spPr/>
      <dgm:t>
        <a:bodyPr/>
        <a:lstStyle/>
        <a:p>
          <a:endParaRPr lang="ru-RU"/>
        </a:p>
      </dgm:t>
    </dgm:pt>
    <dgm:pt modelId="{FCD25F14-975E-4167-B37E-01F608DEBDF8}" type="sibTrans" cxnId="{BDF0C7B8-6F47-4400-A47F-85029665E676}">
      <dgm:prSet/>
      <dgm:spPr/>
      <dgm:t>
        <a:bodyPr/>
        <a:lstStyle/>
        <a:p>
          <a:endParaRPr lang="ru-RU"/>
        </a:p>
      </dgm:t>
    </dgm:pt>
    <dgm:pt modelId="{E42C7131-DDFD-4DAF-9CF7-75AB4BB84F6E}">
      <dgm:prSet/>
      <dgm:spPr/>
      <dgm:t>
        <a:bodyPr/>
        <a:lstStyle/>
        <a:p>
          <a:pPr rtl="0"/>
          <a:r>
            <a:rPr lang="ru-RU" dirty="0" smtClean="0"/>
            <a:t>Не проявляет интереса к любимым занятиям и будущему вообще. </a:t>
          </a:r>
          <a:endParaRPr lang="ru-RU" dirty="0"/>
        </a:p>
      </dgm:t>
    </dgm:pt>
    <dgm:pt modelId="{68F18CEE-2605-40A1-809C-2D4C618AF3A2}" type="parTrans" cxnId="{18A95F98-E191-4EBE-9587-FC88B0635E5D}">
      <dgm:prSet/>
      <dgm:spPr/>
      <dgm:t>
        <a:bodyPr/>
        <a:lstStyle/>
        <a:p>
          <a:endParaRPr lang="ru-RU"/>
        </a:p>
      </dgm:t>
    </dgm:pt>
    <dgm:pt modelId="{0C14A6C4-CAB9-443B-89A8-9B2DC52295E5}" type="sibTrans" cxnId="{18A95F98-E191-4EBE-9587-FC88B0635E5D}">
      <dgm:prSet/>
      <dgm:spPr/>
      <dgm:t>
        <a:bodyPr/>
        <a:lstStyle/>
        <a:p>
          <a:endParaRPr lang="ru-RU"/>
        </a:p>
      </dgm:t>
    </dgm:pt>
    <dgm:pt modelId="{857FDB7F-DBAA-4749-9C28-F4E585A14AA8}">
      <dgm:prSet/>
      <dgm:spPr/>
      <dgm:t>
        <a:bodyPr/>
        <a:lstStyle/>
        <a:p>
          <a:pPr rtl="0"/>
          <a:r>
            <a:rPr lang="ru-RU" dirty="0" smtClean="0"/>
            <a:t>Внезапно меняет настроение. </a:t>
          </a:r>
          <a:endParaRPr lang="ru-RU" dirty="0"/>
        </a:p>
      </dgm:t>
    </dgm:pt>
    <dgm:pt modelId="{71AB689C-0D2A-4E24-AD2D-F3F5A4EC8ADF}" type="parTrans" cxnId="{63DF46CF-1B40-44BB-82EB-7DB9F3967F86}">
      <dgm:prSet/>
      <dgm:spPr/>
      <dgm:t>
        <a:bodyPr/>
        <a:lstStyle/>
        <a:p>
          <a:endParaRPr lang="ru-RU"/>
        </a:p>
      </dgm:t>
    </dgm:pt>
    <dgm:pt modelId="{A35773AF-24C7-419F-B32D-60D6000B67BB}" type="sibTrans" cxnId="{63DF46CF-1B40-44BB-82EB-7DB9F3967F86}">
      <dgm:prSet/>
      <dgm:spPr/>
      <dgm:t>
        <a:bodyPr/>
        <a:lstStyle/>
        <a:p>
          <a:endParaRPr lang="ru-RU"/>
        </a:p>
      </dgm:t>
    </dgm:pt>
    <dgm:pt modelId="{13046EBA-E672-4AE9-BCA2-1D52594A8232}">
      <dgm:prSet/>
      <dgm:spPr/>
      <dgm:t>
        <a:bodyPr/>
        <a:lstStyle/>
        <a:p>
          <a:pPr rtl="0"/>
          <a:r>
            <a:rPr lang="ru-RU" dirty="0" smtClean="0"/>
            <a:t>Попытка самоубийства одноклассника, друга или кумира может дать импульс к совершению суицида ребенком.  </a:t>
          </a:r>
          <a:endParaRPr lang="ru-RU" dirty="0"/>
        </a:p>
      </dgm:t>
    </dgm:pt>
    <dgm:pt modelId="{0349A9AF-4403-4F48-BE26-E683D0A204C9}" type="parTrans" cxnId="{ACAB030C-710D-4E68-9C44-4178ED793D2C}">
      <dgm:prSet/>
      <dgm:spPr/>
      <dgm:t>
        <a:bodyPr/>
        <a:lstStyle/>
        <a:p>
          <a:endParaRPr lang="ru-RU"/>
        </a:p>
      </dgm:t>
    </dgm:pt>
    <dgm:pt modelId="{CDE60996-2FB9-40CC-9011-93948CE981C9}" type="sibTrans" cxnId="{ACAB030C-710D-4E68-9C44-4178ED793D2C}">
      <dgm:prSet/>
      <dgm:spPr/>
      <dgm:t>
        <a:bodyPr/>
        <a:lstStyle/>
        <a:p>
          <a:endParaRPr lang="ru-RU"/>
        </a:p>
      </dgm:t>
    </dgm:pt>
    <dgm:pt modelId="{A84A7DD3-B6C0-4154-9E7E-B386C7B8BA88}" type="pres">
      <dgm:prSet presAssocID="{E2266E46-92CE-4CAE-98B7-C4F2F82C93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F68811-9FBF-4522-9889-7DDD0B86636E}" type="pres">
      <dgm:prSet presAssocID="{608B7562-0FEE-4305-A732-892CA0B7F61D}" presName="linNode" presStyleCnt="0"/>
      <dgm:spPr/>
    </dgm:pt>
    <dgm:pt modelId="{D1F27087-782B-4C31-B608-E241BD86AFEF}" type="pres">
      <dgm:prSet presAssocID="{608B7562-0FEE-4305-A732-892CA0B7F61D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D96F3-6CF6-475E-B938-676DD2D65924}" type="pres">
      <dgm:prSet presAssocID="{608B7562-0FEE-4305-A732-892CA0B7F61D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65798C-2EBA-4CE7-8784-D194C1DD4D06}" type="pres">
      <dgm:prSet presAssocID="{EE236C95-178C-4300-83EB-7313217BED15}" presName="sp" presStyleCnt="0"/>
      <dgm:spPr/>
    </dgm:pt>
    <dgm:pt modelId="{6A6A2EEF-943D-4264-96A9-5F0244C2F7FA}" type="pres">
      <dgm:prSet presAssocID="{C6F60A52-B5ED-4494-9EAB-884277E7CB90}" presName="linNode" presStyleCnt="0"/>
      <dgm:spPr/>
    </dgm:pt>
    <dgm:pt modelId="{C4AEEBD6-2C1B-4EDC-AD2F-782B9F4A2850}" type="pres">
      <dgm:prSet presAssocID="{C6F60A52-B5ED-4494-9EAB-884277E7CB9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40BCD-F55A-4119-AD74-6455F6C3860C}" type="pres">
      <dgm:prSet presAssocID="{C6F60A52-B5ED-4494-9EAB-884277E7CB9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0F012F-97DB-4FEE-8804-3A2C29231B92}" type="pres">
      <dgm:prSet presAssocID="{1DF1789E-7837-4311-B00D-8A583EB71EB1}" presName="sp" presStyleCnt="0"/>
      <dgm:spPr/>
    </dgm:pt>
    <dgm:pt modelId="{8DD16F64-9436-46CE-9CF7-2DECB599FF45}" type="pres">
      <dgm:prSet presAssocID="{ADB3F927-11D2-46E2-8704-33FDD1BC19C1}" presName="linNode" presStyleCnt="0"/>
      <dgm:spPr/>
    </dgm:pt>
    <dgm:pt modelId="{9C2D6347-CCEC-439D-BDED-F638D32BC74A}" type="pres">
      <dgm:prSet presAssocID="{ADB3F927-11D2-46E2-8704-33FDD1BC19C1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2E0A9B-C942-4A8F-96C6-851D8DD96CD0}" type="pres">
      <dgm:prSet presAssocID="{ADB3F927-11D2-46E2-8704-33FDD1BC19C1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2BE97E-8FBD-4A25-8760-215468005E67}" srcId="{C6F60A52-B5ED-4494-9EAB-884277E7CB90}" destId="{4957FF68-763A-4247-B766-06FBD6653EB8}" srcOrd="1" destOrd="0" parTransId="{F74430F9-7388-4DD5-8B42-FB38A8C111D2}" sibTransId="{66448B7D-601F-4C9C-97B5-7717A08EA7F2}"/>
    <dgm:cxn modelId="{877C41FD-71B3-4D35-A9BB-C549E72AE5C3}" type="presOf" srcId="{608B7562-0FEE-4305-A732-892CA0B7F61D}" destId="{D1F27087-782B-4C31-B608-E241BD86AFEF}" srcOrd="0" destOrd="0" presId="urn:microsoft.com/office/officeart/2005/8/layout/vList5"/>
    <dgm:cxn modelId="{BDF0C7B8-6F47-4400-A47F-85029665E676}" srcId="{ADB3F927-11D2-46E2-8704-33FDD1BC19C1}" destId="{982DDDBC-C5E2-473D-BE7A-C6E964BB0B5D}" srcOrd="0" destOrd="0" parTransId="{31A48221-995D-4EC6-B4B4-67BFA8A4EF88}" sibTransId="{FCD25F14-975E-4167-B37E-01F608DEBDF8}"/>
    <dgm:cxn modelId="{5B121238-05D5-4025-B53E-1A2E0E12F3F2}" type="presOf" srcId="{982DDDBC-C5E2-473D-BE7A-C6E964BB0B5D}" destId="{092E0A9B-C942-4A8F-96C6-851D8DD96CD0}" srcOrd="0" destOrd="0" presId="urn:microsoft.com/office/officeart/2005/8/layout/vList5"/>
    <dgm:cxn modelId="{1B916723-54F5-43F4-8AD6-706B85337A00}" type="presOf" srcId="{E42C7131-DDFD-4DAF-9CF7-75AB4BB84F6E}" destId="{092E0A9B-C942-4A8F-96C6-851D8DD96CD0}" srcOrd="0" destOrd="1" presId="urn:microsoft.com/office/officeart/2005/8/layout/vList5"/>
    <dgm:cxn modelId="{5B97B6F6-6B9C-4403-AD98-DC438433FAD3}" srcId="{608B7562-0FEE-4305-A732-892CA0B7F61D}" destId="{0E26DBAC-8093-4F35-92BC-6EC6D0C54EA6}" srcOrd="0" destOrd="0" parTransId="{3A201B71-6133-4F57-95A0-B121660C750B}" sibTransId="{A653EB59-3CCC-4DDF-B1ED-20390398A6C5}"/>
    <dgm:cxn modelId="{ACAB030C-710D-4E68-9C44-4178ED793D2C}" srcId="{ADB3F927-11D2-46E2-8704-33FDD1BC19C1}" destId="{13046EBA-E672-4AE9-BCA2-1D52594A8232}" srcOrd="3" destOrd="0" parTransId="{0349A9AF-4403-4F48-BE26-E683D0A204C9}" sibTransId="{CDE60996-2FB9-40CC-9011-93948CE981C9}"/>
    <dgm:cxn modelId="{D734507D-85C7-433D-95E6-A1FEB70D25F9}" srcId="{608B7562-0FEE-4305-A732-892CA0B7F61D}" destId="{5ACCF9A0-0787-4502-92FE-75CB91247DAB}" srcOrd="2" destOrd="0" parTransId="{FF55D48D-5883-458C-A0EB-4679089E03CB}" sibTransId="{E0EAB413-79BA-4609-A9EB-0555CF2DD25D}"/>
    <dgm:cxn modelId="{D80B2345-406A-456A-9289-E27C17C084A9}" type="presOf" srcId="{0E26DBAC-8093-4F35-92BC-6EC6D0C54EA6}" destId="{C00D96F3-6CF6-475E-B938-676DD2D65924}" srcOrd="0" destOrd="0" presId="urn:microsoft.com/office/officeart/2005/8/layout/vList5"/>
    <dgm:cxn modelId="{B300C044-6633-4EA6-A4F5-B431B42A36BA}" type="presOf" srcId="{C6F60A52-B5ED-4494-9EAB-884277E7CB90}" destId="{C4AEEBD6-2C1B-4EDC-AD2F-782B9F4A2850}" srcOrd="0" destOrd="0" presId="urn:microsoft.com/office/officeart/2005/8/layout/vList5"/>
    <dgm:cxn modelId="{186DA830-7C09-41B5-999A-8E33B99B3630}" srcId="{E2266E46-92CE-4CAE-98B7-C4F2F82C932D}" destId="{C6F60A52-B5ED-4494-9EAB-884277E7CB90}" srcOrd="1" destOrd="0" parTransId="{CCCCFE75-B243-43EB-8C15-447B893A61A8}" sibTransId="{1DF1789E-7837-4311-B00D-8A583EB71EB1}"/>
    <dgm:cxn modelId="{494327F4-1F34-41B9-B572-F09A5DF8542F}" type="presOf" srcId="{4957FF68-763A-4247-B766-06FBD6653EB8}" destId="{5F240BCD-F55A-4119-AD74-6455F6C3860C}" srcOrd="0" destOrd="1" presId="urn:microsoft.com/office/officeart/2005/8/layout/vList5"/>
    <dgm:cxn modelId="{9F0DC3FA-018C-4461-837C-4AB08E0E5262}" type="presOf" srcId="{F784911B-92D8-4B54-A3D9-B96E76FA9314}" destId="{C00D96F3-6CF6-475E-B938-676DD2D65924}" srcOrd="0" destOrd="1" presId="urn:microsoft.com/office/officeart/2005/8/layout/vList5"/>
    <dgm:cxn modelId="{18A95F98-E191-4EBE-9587-FC88B0635E5D}" srcId="{ADB3F927-11D2-46E2-8704-33FDD1BC19C1}" destId="{E42C7131-DDFD-4DAF-9CF7-75AB4BB84F6E}" srcOrd="1" destOrd="0" parTransId="{68F18CEE-2605-40A1-809C-2D4C618AF3A2}" sibTransId="{0C14A6C4-CAB9-443B-89A8-9B2DC52295E5}"/>
    <dgm:cxn modelId="{A4EE7164-495B-44A6-BC70-C24F8E9A9A69}" srcId="{E2266E46-92CE-4CAE-98B7-C4F2F82C932D}" destId="{ADB3F927-11D2-46E2-8704-33FDD1BC19C1}" srcOrd="2" destOrd="0" parTransId="{09165ADF-A127-4452-A4BA-BF75A68A89F1}" sibTransId="{96C53AF9-1C5A-4CEE-AFCB-647E7BFB882F}"/>
    <dgm:cxn modelId="{402EDCE9-EEF1-481B-902F-9F3B0237A188}" srcId="{608B7562-0FEE-4305-A732-892CA0B7F61D}" destId="{F784911B-92D8-4B54-A3D9-B96E76FA9314}" srcOrd="1" destOrd="0" parTransId="{7BB2A6B5-EC03-46A3-BC7A-E7E06F44E9C1}" sibTransId="{60A3D18A-B102-4166-A982-59B9ABDFBB59}"/>
    <dgm:cxn modelId="{35FC9F11-A343-4744-AF5C-EC81658655E1}" type="presOf" srcId="{ADB3F927-11D2-46E2-8704-33FDD1BC19C1}" destId="{9C2D6347-CCEC-439D-BDED-F638D32BC74A}" srcOrd="0" destOrd="0" presId="urn:microsoft.com/office/officeart/2005/8/layout/vList5"/>
    <dgm:cxn modelId="{52D7DC14-F72D-4C5D-BFD1-E1411FC6A944}" type="presOf" srcId="{857FDB7F-DBAA-4749-9C28-F4E585A14AA8}" destId="{092E0A9B-C942-4A8F-96C6-851D8DD96CD0}" srcOrd="0" destOrd="2" presId="urn:microsoft.com/office/officeart/2005/8/layout/vList5"/>
    <dgm:cxn modelId="{200F44F5-4FE7-453E-9742-7506089C74EE}" srcId="{C6F60A52-B5ED-4494-9EAB-884277E7CB90}" destId="{C0C70463-8876-44B0-A9C2-B8E4DDB1D71F}" srcOrd="2" destOrd="0" parTransId="{8D6F2170-023C-45DC-A452-ABF24F89BA30}" sibTransId="{F3D9FBDE-AC8B-4FD3-898C-C20D70925DF8}"/>
    <dgm:cxn modelId="{63DF46CF-1B40-44BB-82EB-7DB9F3967F86}" srcId="{ADB3F927-11D2-46E2-8704-33FDD1BC19C1}" destId="{857FDB7F-DBAA-4749-9C28-F4E585A14AA8}" srcOrd="2" destOrd="0" parTransId="{71AB689C-0D2A-4E24-AD2D-F3F5A4EC8ADF}" sibTransId="{A35773AF-24C7-419F-B32D-60D6000B67BB}"/>
    <dgm:cxn modelId="{79AAF437-D4BE-4399-B523-44538060E481}" srcId="{C6F60A52-B5ED-4494-9EAB-884277E7CB90}" destId="{318C94C9-E02B-4E7E-AD4A-97BB1237CC91}" srcOrd="0" destOrd="0" parTransId="{2B5253E0-4253-4E20-8E01-4A14BFA304E8}" sibTransId="{266A0DAA-AE7B-4AE5-85D8-1EF3F8649B8A}"/>
    <dgm:cxn modelId="{2E21FE0F-FE3F-4469-ACDC-C1B12E2BE030}" type="presOf" srcId="{13046EBA-E672-4AE9-BCA2-1D52594A8232}" destId="{092E0A9B-C942-4A8F-96C6-851D8DD96CD0}" srcOrd="0" destOrd="3" presId="urn:microsoft.com/office/officeart/2005/8/layout/vList5"/>
    <dgm:cxn modelId="{0F02C17A-A06C-460C-AFBF-D10065F460E8}" srcId="{E2266E46-92CE-4CAE-98B7-C4F2F82C932D}" destId="{608B7562-0FEE-4305-A732-892CA0B7F61D}" srcOrd="0" destOrd="0" parTransId="{2E7BEC33-D21D-4597-9C03-EA136164EC39}" sibTransId="{EE236C95-178C-4300-83EB-7313217BED15}"/>
    <dgm:cxn modelId="{C7A32BAB-BE0D-4A83-94AF-E4D614376540}" type="presOf" srcId="{318C94C9-E02B-4E7E-AD4A-97BB1237CC91}" destId="{5F240BCD-F55A-4119-AD74-6455F6C3860C}" srcOrd="0" destOrd="0" presId="urn:microsoft.com/office/officeart/2005/8/layout/vList5"/>
    <dgm:cxn modelId="{59C295E7-16E0-4F57-8118-C4734B96E5BA}" type="presOf" srcId="{C0C70463-8876-44B0-A9C2-B8E4DDB1D71F}" destId="{5F240BCD-F55A-4119-AD74-6455F6C3860C}" srcOrd="0" destOrd="2" presId="urn:microsoft.com/office/officeart/2005/8/layout/vList5"/>
    <dgm:cxn modelId="{B4A1E319-96CC-4F1B-A53F-9EC8A587D0A1}" type="presOf" srcId="{5ACCF9A0-0787-4502-92FE-75CB91247DAB}" destId="{C00D96F3-6CF6-475E-B938-676DD2D65924}" srcOrd="0" destOrd="2" presId="urn:microsoft.com/office/officeart/2005/8/layout/vList5"/>
    <dgm:cxn modelId="{228DF4FF-2341-4B82-ADDB-87B809AC4CD8}" type="presOf" srcId="{E2266E46-92CE-4CAE-98B7-C4F2F82C932D}" destId="{A84A7DD3-B6C0-4154-9E7E-B386C7B8BA88}" srcOrd="0" destOrd="0" presId="urn:microsoft.com/office/officeart/2005/8/layout/vList5"/>
    <dgm:cxn modelId="{8F39AD03-09A0-4804-A2BE-515E46472F9F}" type="presParOf" srcId="{A84A7DD3-B6C0-4154-9E7E-B386C7B8BA88}" destId="{3AF68811-9FBF-4522-9889-7DDD0B86636E}" srcOrd="0" destOrd="0" presId="urn:microsoft.com/office/officeart/2005/8/layout/vList5"/>
    <dgm:cxn modelId="{4B92F1F5-DC01-4738-9138-446947C6B41E}" type="presParOf" srcId="{3AF68811-9FBF-4522-9889-7DDD0B86636E}" destId="{D1F27087-782B-4C31-B608-E241BD86AFEF}" srcOrd="0" destOrd="0" presId="urn:microsoft.com/office/officeart/2005/8/layout/vList5"/>
    <dgm:cxn modelId="{F355FFB0-D541-4D8A-8F3E-0D2A2E6B562E}" type="presParOf" srcId="{3AF68811-9FBF-4522-9889-7DDD0B86636E}" destId="{C00D96F3-6CF6-475E-B938-676DD2D65924}" srcOrd="1" destOrd="0" presId="urn:microsoft.com/office/officeart/2005/8/layout/vList5"/>
    <dgm:cxn modelId="{4DA736F6-5154-45CB-82DD-BEF32D3C27A1}" type="presParOf" srcId="{A84A7DD3-B6C0-4154-9E7E-B386C7B8BA88}" destId="{D165798C-2EBA-4CE7-8784-D194C1DD4D06}" srcOrd="1" destOrd="0" presId="urn:microsoft.com/office/officeart/2005/8/layout/vList5"/>
    <dgm:cxn modelId="{9079F777-F951-4CD7-915A-4A4DCB0CD64D}" type="presParOf" srcId="{A84A7DD3-B6C0-4154-9E7E-B386C7B8BA88}" destId="{6A6A2EEF-943D-4264-96A9-5F0244C2F7FA}" srcOrd="2" destOrd="0" presId="urn:microsoft.com/office/officeart/2005/8/layout/vList5"/>
    <dgm:cxn modelId="{1D219BB4-D46C-489C-9172-53B3751197D0}" type="presParOf" srcId="{6A6A2EEF-943D-4264-96A9-5F0244C2F7FA}" destId="{C4AEEBD6-2C1B-4EDC-AD2F-782B9F4A2850}" srcOrd="0" destOrd="0" presId="urn:microsoft.com/office/officeart/2005/8/layout/vList5"/>
    <dgm:cxn modelId="{D4F89A0C-9D98-470B-8DAA-85A5F0DC7071}" type="presParOf" srcId="{6A6A2EEF-943D-4264-96A9-5F0244C2F7FA}" destId="{5F240BCD-F55A-4119-AD74-6455F6C3860C}" srcOrd="1" destOrd="0" presId="urn:microsoft.com/office/officeart/2005/8/layout/vList5"/>
    <dgm:cxn modelId="{6462736A-3615-4CAD-8976-99B08AF5AA38}" type="presParOf" srcId="{A84A7DD3-B6C0-4154-9E7E-B386C7B8BA88}" destId="{AD0F012F-97DB-4FEE-8804-3A2C29231B92}" srcOrd="3" destOrd="0" presId="urn:microsoft.com/office/officeart/2005/8/layout/vList5"/>
    <dgm:cxn modelId="{E4E71976-12B8-43E4-90C8-09D082FBEFE8}" type="presParOf" srcId="{A84A7DD3-B6C0-4154-9E7E-B386C7B8BA88}" destId="{8DD16F64-9436-46CE-9CF7-2DECB599FF45}" srcOrd="4" destOrd="0" presId="urn:microsoft.com/office/officeart/2005/8/layout/vList5"/>
    <dgm:cxn modelId="{631D8CED-14A5-4FC0-A425-F758EDB8D067}" type="presParOf" srcId="{8DD16F64-9436-46CE-9CF7-2DECB599FF45}" destId="{9C2D6347-CCEC-439D-BDED-F638D32BC74A}" srcOrd="0" destOrd="0" presId="urn:microsoft.com/office/officeart/2005/8/layout/vList5"/>
    <dgm:cxn modelId="{70B74A7A-3B4F-40B8-ADAD-2BBC2FE65C05}" type="presParOf" srcId="{8DD16F64-9436-46CE-9CF7-2DECB599FF45}" destId="{092E0A9B-C942-4A8F-96C6-851D8DD96CD0}" srcOrd="1" destOrd="0" presId="urn:microsoft.com/office/officeart/2005/8/layout/vList5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2B02BBA-A75D-4AC6-8336-88415665E1B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24E80E7-AECD-4B9E-8340-7F295695FAF8}">
      <dgm:prSet/>
      <dgm:spPr/>
      <dgm:t>
        <a:bodyPr/>
        <a:lstStyle/>
        <a:p>
          <a:pPr algn="ctr" rtl="0"/>
          <a:r>
            <a:rPr lang="ru-RU" b="1" dirty="0" smtClean="0"/>
            <a:t>Как заметить?</a:t>
          </a:r>
          <a:endParaRPr lang="ru-RU" dirty="0"/>
        </a:p>
      </dgm:t>
    </dgm:pt>
    <dgm:pt modelId="{BAE7C67D-7ED1-4C3F-A651-55B203DEF348}" type="parTrans" cxnId="{21B9CAE9-7728-4115-A0A8-9AC9553E3A16}">
      <dgm:prSet/>
      <dgm:spPr/>
      <dgm:t>
        <a:bodyPr/>
        <a:lstStyle/>
        <a:p>
          <a:endParaRPr lang="ru-RU"/>
        </a:p>
      </dgm:t>
    </dgm:pt>
    <dgm:pt modelId="{8589FC7C-7EBD-49FF-896B-68EDAE882399}" type="sibTrans" cxnId="{21B9CAE9-7728-4115-A0A8-9AC9553E3A16}">
      <dgm:prSet/>
      <dgm:spPr/>
      <dgm:t>
        <a:bodyPr/>
        <a:lstStyle/>
        <a:p>
          <a:endParaRPr lang="ru-RU"/>
        </a:p>
      </dgm:t>
    </dgm:pt>
    <dgm:pt modelId="{B26AF37F-4FF2-4449-B2A6-1809229F953F}" type="pres">
      <dgm:prSet presAssocID="{12B02BBA-A75D-4AC6-8336-88415665E1B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C6137E1-5348-4780-AE3B-62A671289168}" type="pres">
      <dgm:prSet presAssocID="{124E80E7-AECD-4B9E-8340-7F295695FAF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167F0B-16A2-48F8-A225-224F6848F2B4}" type="presOf" srcId="{124E80E7-AECD-4B9E-8340-7F295695FAF8}" destId="{EC6137E1-5348-4780-AE3B-62A671289168}" srcOrd="0" destOrd="0" presId="urn:microsoft.com/office/officeart/2005/8/layout/vList2"/>
    <dgm:cxn modelId="{21B9CAE9-7728-4115-A0A8-9AC9553E3A16}" srcId="{12B02BBA-A75D-4AC6-8336-88415665E1B2}" destId="{124E80E7-AECD-4B9E-8340-7F295695FAF8}" srcOrd="0" destOrd="0" parTransId="{BAE7C67D-7ED1-4C3F-A651-55B203DEF348}" sibTransId="{8589FC7C-7EBD-49FF-896B-68EDAE882399}"/>
    <dgm:cxn modelId="{8727C7F1-FA91-420F-8326-01374A63B831}" type="presOf" srcId="{12B02BBA-A75D-4AC6-8336-88415665E1B2}" destId="{B26AF37F-4FF2-4449-B2A6-1809229F953F}" srcOrd="0" destOrd="0" presId="urn:microsoft.com/office/officeart/2005/8/layout/vList2"/>
    <dgm:cxn modelId="{8C8CC9D4-E270-40C9-B930-5D205D0D2A19}" type="presParOf" srcId="{B26AF37F-4FF2-4449-B2A6-1809229F953F}" destId="{EC6137E1-5348-4780-AE3B-62A671289168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31B8809-034D-4549-9CA7-6A8F0DB9E46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7E62622-417A-4A71-A4BC-4C156E7524ED}">
      <dgm:prSet/>
      <dgm:spPr/>
      <dgm:t>
        <a:bodyPr/>
        <a:lstStyle/>
        <a:p>
          <a:pPr rtl="0"/>
          <a:r>
            <a:rPr lang="ru-RU" dirty="0" smtClean="0"/>
            <a:t>Дети и подростки с нарушением межличностных отношений; </a:t>
          </a:r>
          <a:endParaRPr lang="ru-RU" dirty="0"/>
        </a:p>
      </dgm:t>
    </dgm:pt>
    <dgm:pt modelId="{123C3448-43B5-4742-935C-89308D5A655B}" type="parTrans" cxnId="{E12868D9-0E08-4780-8AC5-B610435BF5BD}">
      <dgm:prSet/>
      <dgm:spPr/>
      <dgm:t>
        <a:bodyPr/>
        <a:lstStyle/>
        <a:p>
          <a:endParaRPr lang="ru-RU"/>
        </a:p>
      </dgm:t>
    </dgm:pt>
    <dgm:pt modelId="{14DDFD32-5373-4A5B-9C6A-F24489DD72C3}" type="sibTrans" cxnId="{E12868D9-0E08-4780-8AC5-B610435BF5BD}">
      <dgm:prSet/>
      <dgm:spPr/>
      <dgm:t>
        <a:bodyPr/>
        <a:lstStyle/>
        <a:p>
          <a:endParaRPr lang="ru-RU"/>
        </a:p>
      </dgm:t>
    </dgm:pt>
    <dgm:pt modelId="{F44C4640-503B-4264-B54C-E7B1638EF72B}">
      <dgm:prSet/>
      <dgm:spPr/>
      <dgm:t>
        <a:bodyPr/>
        <a:lstStyle/>
        <a:p>
          <a:pPr rtl="0"/>
          <a:r>
            <a:rPr lang="ru-RU" dirty="0" smtClean="0"/>
            <a:t>Дети и подростки, злоупотребляющие алкоголем или наркотиками, отличающиеся </a:t>
          </a:r>
          <a:r>
            <a:rPr lang="ru-RU" dirty="0" err="1" smtClean="0"/>
            <a:t>девиантным</a:t>
          </a:r>
          <a:r>
            <a:rPr lang="ru-RU" dirty="0" smtClean="0"/>
            <a:t> или криминальным поведением, включающим физическое насилие; </a:t>
          </a:r>
          <a:endParaRPr lang="ru-RU" dirty="0"/>
        </a:p>
      </dgm:t>
    </dgm:pt>
    <dgm:pt modelId="{8BF082B8-ED36-4C57-AE57-79C8F3FCB915}" type="parTrans" cxnId="{36EF8309-0650-4354-9E7C-06E8282111F3}">
      <dgm:prSet/>
      <dgm:spPr/>
      <dgm:t>
        <a:bodyPr/>
        <a:lstStyle/>
        <a:p>
          <a:endParaRPr lang="ru-RU"/>
        </a:p>
      </dgm:t>
    </dgm:pt>
    <dgm:pt modelId="{4673E8C5-9A9C-4607-9B3F-4988FCBC318E}" type="sibTrans" cxnId="{36EF8309-0650-4354-9E7C-06E8282111F3}">
      <dgm:prSet/>
      <dgm:spPr/>
      <dgm:t>
        <a:bodyPr/>
        <a:lstStyle/>
        <a:p>
          <a:endParaRPr lang="ru-RU"/>
        </a:p>
      </dgm:t>
    </dgm:pt>
    <dgm:pt modelId="{63042E9F-20BF-4649-9628-3D31EB7265ED}">
      <dgm:prSet/>
      <dgm:spPr/>
      <dgm:t>
        <a:bodyPr/>
        <a:lstStyle/>
        <a:p>
          <a:pPr rtl="0"/>
          <a:r>
            <a:rPr lang="ru-RU" dirty="0" smtClean="0"/>
            <a:t>Дети и подростки с педантичной акцентуацией характера; </a:t>
          </a:r>
          <a:endParaRPr lang="ru-RU" dirty="0"/>
        </a:p>
      </dgm:t>
    </dgm:pt>
    <dgm:pt modelId="{EE8CC0A4-9911-4DEA-A83A-E63AAC3745FB}" type="parTrans" cxnId="{39D2EC90-EA13-4691-A369-AE97FEF56B67}">
      <dgm:prSet/>
      <dgm:spPr/>
      <dgm:t>
        <a:bodyPr/>
        <a:lstStyle/>
        <a:p>
          <a:endParaRPr lang="ru-RU"/>
        </a:p>
      </dgm:t>
    </dgm:pt>
    <dgm:pt modelId="{3BC8852C-459A-4421-9034-D48279CFF771}" type="sibTrans" cxnId="{39D2EC90-EA13-4691-A369-AE97FEF56B67}">
      <dgm:prSet/>
      <dgm:spPr/>
      <dgm:t>
        <a:bodyPr/>
        <a:lstStyle/>
        <a:p>
          <a:endParaRPr lang="ru-RU"/>
        </a:p>
      </dgm:t>
    </dgm:pt>
    <dgm:pt modelId="{F042ADB9-7535-4635-9444-30C86F77D74F}">
      <dgm:prSet/>
      <dgm:spPr/>
      <dgm:t>
        <a:bodyPr/>
        <a:lstStyle/>
        <a:p>
          <a:pPr rtl="0"/>
          <a:r>
            <a:rPr lang="ru-RU" dirty="0" smtClean="0"/>
            <a:t>Дети и подростки, страдающие от недавно испытанных унижений или трагических утрат; </a:t>
          </a:r>
          <a:endParaRPr lang="ru-RU" dirty="0"/>
        </a:p>
      </dgm:t>
    </dgm:pt>
    <dgm:pt modelId="{2413CD8B-ED7E-4674-8EED-47344CD6CB20}" type="parTrans" cxnId="{6B1711FE-ECB4-450B-9A8D-B6BBB4CD05CF}">
      <dgm:prSet/>
      <dgm:spPr/>
      <dgm:t>
        <a:bodyPr/>
        <a:lstStyle/>
        <a:p>
          <a:endParaRPr lang="ru-RU"/>
        </a:p>
      </dgm:t>
    </dgm:pt>
    <dgm:pt modelId="{A0A59BFB-6A04-4A95-B492-EA55A66F1ADE}" type="sibTrans" cxnId="{6B1711FE-ECB4-450B-9A8D-B6BBB4CD05CF}">
      <dgm:prSet/>
      <dgm:spPr/>
      <dgm:t>
        <a:bodyPr/>
        <a:lstStyle/>
        <a:p>
          <a:endParaRPr lang="ru-RU"/>
        </a:p>
      </dgm:t>
    </dgm:pt>
    <dgm:pt modelId="{7AC62562-C7C9-4042-A4B9-A8AF32BE1081}">
      <dgm:prSet/>
      <dgm:spPr/>
      <dgm:t>
        <a:bodyPr/>
        <a:lstStyle/>
        <a:p>
          <a:pPr rtl="0"/>
          <a:r>
            <a:rPr lang="ru-RU" dirty="0" smtClean="0"/>
            <a:t>Дети и подростки и, </a:t>
          </a:r>
          <a:r>
            <a:rPr lang="ru-RU" dirty="0" err="1" smtClean="0"/>
            <a:t>фрустрированные</a:t>
          </a:r>
          <a:r>
            <a:rPr lang="ru-RU" dirty="0" smtClean="0"/>
            <a:t> несоответствием между ожидавшимися успехами в жизни и реальными достижениями; </a:t>
          </a:r>
          <a:endParaRPr lang="ru-RU" dirty="0"/>
        </a:p>
      </dgm:t>
    </dgm:pt>
    <dgm:pt modelId="{D967488A-8B1B-4D1B-A34F-C2094D362CC2}" type="parTrans" cxnId="{A1EC628B-023A-4EF5-9C3F-6BCC23C71ED6}">
      <dgm:prSet/>
      <dgm:spPr/>
      <dgm:t>
        <a:bodyPr/>
        <a:lstStyle/>
        <a:p>
          <a:endParaRPr lang="ru-RU"/>
        </a:p>
      </dgm:t>
    </dgm:pt>
    <dgm:pt modelId="{87D3493F-5244-4911-8DFA-9D04F186B6AD}" type="sibTrans" cxnId="{A1EC628B-023A-4EF5-9C3F-6BCC23C71ED6}">
      <dgm:prSet/>
      <dgm:spPr/>
      <dgm:t>
        <a:bodyPr/>
        <a:lstStyle/>
        <a:p>
          <a:endParaRPr lang="ru-RU"/>
        </a:p>
      </dgm:t>
    </dgm:pt>
    <dgm:pt modelId="{FB8DBDB2-8169-483E-965F-927B6C996039}">
      <dgm:prSet/>
      <dgm:spPr/>
      <dgm:t>
        <a:bodyPr/>
        <a:lstStyle/>
        <a:p>
          <a:pPr rtl="0"/>
          <a:r>
            <a:rPr lang="ru-RU" dirty="0" smtClean="0"/>
            <a:t>Дети и подростки, страдающие от болезней или покинутые окружением. </a:t>
          </a:r>
          <a:endParaRPr lang="ru-RU" dirty="0"/>
        </a:p>
      </dgm:t>
    </dgm:pt>
    <dgm:pt modelId="{D1C5FFA3-5EAB-49A9-BC2F-2E9B4F9D8C17}" type="parTrans" cxnId="{D74CF9E0-83E9-4F4F-A6A3-1A8DC2319FED}">
      <dgm:prSet/>
      <dgm:spPr/>
      <dgm:t>
        <a:bodyPr/>
        <a:lstStyle/>
        <a:p>
          <a:endParaRPr lang="ru-RU"/>
        </a:p>
      </dgm:t>
    </dgm:pt>
    <dgm:pt modelId="{D6E9734C-E135-48EB-A95E-DB3A51C9E478}" type="sibTrans" cxnId="{D74CF9E0-83E9-4F4F-A6A3-1A8DC2319FED}">
      <dgm:prSet/>
      <dgm:spPr/>
      <dgm:t>
        <a:bodyPr/>
        <a:lstStyle/>
        <a:p>
          <a:endParaRPr lang="ru-RU"/>
        </a:p>
      </dgm:t>
    </dgm:pt>
    <dgm:pt modelId="{46B7638B-5601-4A90-A4BF-9A7FF5243D55}" type="pres">
      <dgm:prSet presAssocID="{131B8809-034D-4549-9CA7-6A8F0DB9E46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85FDA0-B0B5-4BEC-A3B6-AB6C0669BEA4}" type="pres">
      <dgm:prSet presAssocID="{27E62622-417A-4A71-A4BC-4C156E7524E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2469C1-6A44-40B4-999F-02418868A0F5}" type="pres">
      <dgm:prSet presAssocID="{14DDFD32-5373-4A5B-9C6A-F24489DD72C3}" presName="spacer" presStyleCnt="0"/>
      <dgm:spPr/>
    </dgm:pt>
    <dgm:pt modelId="{625B9E81-7A13-4FF0-8140-D9C051FE13B7}" type="pres">
      <dgm:prSet presAssocID="{F44C4640-503B-4264-B54C-E7B1638EF72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A87518-AA80-418F-9D12-11C614C2E431}" type="pres">
      <dgm:prSet presAssocID="{4673E8C5-9A9C-4607-9B3F-4988FCBC318E}" presName="spacer" presStyleCnt="0"/>
      <dgm:spPr/>
    </dgm:pt>
    <dgm:pt modelId="{E02A9D6A-2A65-4D38-A1A8-DFD85E28756E}" type="pres">
      <dgm:prSet presAssocID="{63042E9F-20BF-4649-9628-3D31EB7265ED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245746-895F-40CC-A6C9-55BC7E6BC748}" type="pres">
      <dgm:prSet presAssocID="{3BC8852C-459A-4421-9034-D48279CFF771}" presName="spacer" presStyleCnt="0"/>
      <dgm:spPr/>
    </dgm:pt>
    <dgm:pt modelId="{447A10AA-0A0D-459F-B912-73AE3F3F5B8C}" type="pres">
      <dgm:prSet presAssocID="{F042ADB9-7535-4635-9444-30C86F77D74F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785A78-3ABB-4638-BC11-890EA8543070}" type="pres">
      <dgm:prSet presAssocID="{A0A59BFB-6A04-4A95-B492-EA55A66F1ADE}" presName="spacer" presStyleCnt="0"/>
      <dgm:spPr/>
    </dgm:pt>
    <dgm:pt modelId="{C5FB6389-32F7-4011-B87F-25CD4A24F2B8}" type="pres">
      <dgm:prSet presAssocID="{7AC62562-C7C9-4042-A4B9-A8AF32BE108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C393BB-384F-4490-88DF-717F05F70303}" type="pres">
      <dgm:prSet presAssocID="{87D3493F-5244-4911-8DFA-9D04F186B6AD}" presName="spacer" presStyleCnt="0"/>
      <dgm:spPr/>
    </dgm:pt>
    <dgm:pt modelId="{E41952ED-CD7B-40B2-BC38-66E3F588151D}" type="pres">
      <dgm:prSet presAssocID="{FB8DBDB2-8169-483E-965F-927B6C996039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D2EC90-EA13-4691-A369-AE97FEF56B67}" srcId="{131B8809-034D-4549-9CA7-6A8F0DB9E46E}" destId="{63042E9F-20BF-4649-9628-3D31EB7265ED}" srcOrd="2" destOrd="0" parTransId="{EE8CC0A4-9911-4DEA-A83A-E63AAC3745FB}" sibTransId="{3BC8852C-459A-4421-9034-D48279CFF771}"/>
    <dgm:cxn modelId="{A1EC628B-023A-4EF5-9C3F-6BCC23C71ED6}" srcId="{131B8809-034D-4549-9CA7-6A8F0DB9E46E}" destId="{7AC62562-C7C9-4042-A4B9-A8AF32BE1081}" srcOrd="4" destOrd="0" parTransId="{D967488A-8B1B-4D1B-A34F-C2094D362CC2}" sibTransId="{87D3493F-5244-4911-8DFA-9D04F186B6AD}"/>
    <dgm:cxn modelId="{35042160-1C5D-411A-AB5E-5E1B374E9674}" type="presOf" srcId="{27E62622-417A-4A71-A4BC-4C156E7524ED}" destId="{EF85FDA0-B0B5-4BEC-A3B6-AB6C0669BEA4}" srcOrd="0" destOrd="0" presId="urn:microsoft.com/office/officeart/2005/8/layout/vList2"/>
    <dgm:cxn modelId="{2ED61BD0-2702-42CE-A200-46CF45AA7D9D}" type="presOf" srcId="{63042E9F-20BF-4649-9628-3D31EB7265ED}" destId="{E02A9D6A-2A65-4D38-A1A8-DFD85E28756E}" srcOrd="0" destOrd="0" presId="urn:microsoft.com/office/officeart/2005/8/layout/vList2"/>
    <dgm:cxn modelId="{77C8298A-3E29-4FCF-8976-B05A540E4B81}" type="presOf" srcId="{7AC62562-C7C9-4042-A4B9-A8AF32BE1081}" destId="{C5FB6389-32F7-4011-B87F-25CD4A24F2B8}" srcOrd="0" destOrd="0" presId="urn:microsoft.com/office/officeart/2005/8/layout/vList2"/>
    <dgm:cxn modelId="{D74CF9E0-83E9-4F4F-A6A3-1A8DC2319FED}" srcId="{131B8809-034D-4549-9CA7-6A8F0DB9E46E}" destId="{FB8DBDB2-8169-483E-965F-927B6C996039}" srcOrd="5" destOrd="0" parTransId="{D1C5FFA3-5EAB-49A9-BC2F-2E9B4F9D8C17}" sibTransId="{D6E9734C-E135-48EB-A95E-DB3A51C9E478}"/>
    <dgm:cxn modelId="{36EF8309-0650-4354-9E7C-06E8282111F3}" srcId="{131B8809-034D-4549-9CA7-6A8F0DB9E46E}" destId="{F44C4640-503B-4264-B54C-E7B1638EF72B}" srcOrd="1" destOrd="0" parTransId="{8BF082B8-ED36-4C57-AE57-79C8F3FCB915}" sibTransId="{4673E8C5-9A9C-4607-9B3F-4988FCBC318E}"/>
    <dgm:cxn modelId="{0A3757B3-A222-40B0-8F74-D4BEE6064A8D}" type="presOf" srcId="{F44C4640-503B-4264-B54C-E7B1638EF72B}" destId="{625B9E81-7A13-4FF0-8140-D9C051FE13B7}" srcOrd="0" destOrd="0" presId="urn:microsoft.com/office/officeart/2005/8/layout/vList2"/>
    <dgm:cxn modelId="{E12868D9-0E08-4780-8AC5-B610435BF5BD}" srcId="{131B8809-034D-4549-9CA7-6A8F0DB9E46E}" destId="{27E62622-417A-4A71-A4BC-4C156E7524ED}" srcOrd="0" destOrd="0" parTransId="{123C3448-43B5-4742-935C-89308D5A655B}" sibTransId="{14DDFD32-5373-4A5B-9C6A-F24489DD72C3}"/>
    <dgm:cxn modelId="{FF1BCD60-9DC2-447B-95CD-29FCE8D0B37A}" type="presOf" srcId="{F042ADB9-7535-4635-9444-30C86F77D74F}" destId="{447A10AA-0A0D-459F-B912-73AE3F3F5B8C}" srcOrd="0" destOrd="0" presId="urn:microsoft.com/office/officeart/2005/8/layout/vList2"/>
    <dgm:cxn modelId="{6B1711FE-ECB4-450B-9A8D-B6BBB4CD05CF}" srcId="{131B8809-034D-4549-9CA7-6A8F0DB9E46E}" destId="{F042ADB9-7535-4635-9444-30C86F77D74F}" srcOrd="3" destOrd="0" parTransId="{2413CD8B-ED7E-4674-8EED-47344CD6CB20}" sibTransId="{A0A59BFB-6A04-4A95-B492-EA55A66F1ADE}"/>
    <dgm:cxn modelId="{FECFFF3A-ECE7-42C2-80C7-E93C07BEB30F}" type="presOf" srcId="{131B8809-034D-4549-9CA7-6A8F0DB9E46E}" destId="{46B7638B-5601-4A90-A4BF-9A7FF5243D55}" srcOrd="0" destOrd="0" presId="urn:microsoft.com/office/officeart/2005/8/layout/vList2"/>
    <dgm:cxn modelId="{4E275854-5738-46B8-8D4B-A72ED192A198}" type="presOf" srcId="{FB8DBDB2-8169-483E-965F-927B6C996039}" destId="{E41952ED-CD7B-40B2-BC38-66E3F588151D}" srcOrd="0" destOrd="0" presId="urn:microsoft.com/office/officeart/2005/8/layout/vList2"/>
    <dgm:cxn modelId="{44F6AAA1-56BD-456E-B7DE-F439A22B8A51}" type="presParOf" srcId="{46B7638B-5601-4A90-A4BF-9A7FF5243D55}" destId="{EF85FDA0-B0B5-4BEC-A3B6-AB6C0669BEA4}" srcOrd="0" destOrd="0" presId="urn:microsoft.com/office/officeart/2005/8/layout/vList2"/>
    <dgm:cxn modelId="{E7936504-6D01-48BD-A9A0-A7D95236D3C5}" type="presParOf" srcId="{46B7638B-5601-4A90-A4BF-9A7FF5243D55}" destId="{992469C1-6A44-40B4-999F-02418868A0F5}" srcOrd="1" destOrd="0" presId="urn:microsoft.com/office/officeart/2005/8/layout/vList2"/>
    <dgm:cxn modelId="{31E7A8B7-F5BD-4970-9A30-13B28A46D79F}" type="presParOf" srcId="{46B7638B-5601-4A90-A4BF-9A7FF5243D55}" destId="{625B9E81-7A13-4FF0-8140-D9C051FE13B7}" srcOrd="2" destOrd="0" presId="urn:microsoft.com/office/officeart/2005/8/layout/vList2"/>
    <dgm:cxn modelId="{0565CF0A-6347-4A2C-82F5-65EBF280498A}" type="presParOf" srcId="{46B7638B-5601-4A90-A4BF-9A7FF5243D55}" destId="{40A87518-AA80-418F-9D12-11C614C2E431}" srcOrd="3" destOrd="0" presId="urn:microsoft.com/office/officeart/2005/8/layout/vList2"/>
    <dgm:cxn modelId="{B56B3E68-98DD-4FE5-90C6-1363CB555959}" type="presParOf" srcId="{46B7638B-5601-4A90-A4BF-9A7FF5243D55}" destId="{E02A9D6A-2A65-4D38-A1A8-DFD85E28756E}" srcOrd="4" destOrd="0" presId="urn:microsoft.com/office/officeart/2005/8/layout/vList2"/>
    <dgm:cxn modelId="{FAC83460-842B-4EBE-91EE-69AA768F7F3B}" type="presParOf" srcId="{46B7638B-5601-4A90-A4BF-9A7FF5243D55}" destId="{FB245746-895F-40CC-A6C9-55BC7E6BC748}" srcOrd="5" destOrd="0" presId="urn:microsoft.com/office/officeart/2005/8/layout/vList2"/>
    <dgm:cxn modelId="{DA32A2EB-B052-46CD-8864-B337312555FD}" type="presParOf" srcId="{46B7638B-5601-4A90-A4BF-9A7FF5243D55}" destId="{447A10AA-0A0D-459F-B912-73AE3F3F5B8C}" srcOrd="6" destOrd="0" presId="urn:microsoft.com/office/officeart/2005/8/layout/vList2"/>
    <dgm:cxn modelId="{55FDA912-D8E9-44F3-BDD0-0F577545FD80}" type="presParOf" srcId="{46B7638B-5601-4A90-A4BF-9A7FF5243D55}" destId="{E3785A78-3ABB-4638-BC11-890EA8543070}" srcOrd="7" destOrd="0" presId="urn:microsoft.com/office/officeart/2005/8/layout/vList2"/>
    <dgm:cxn modelId="{30E8BC89-0926-40AB-B2D4-6FC4B194EBE0}" type="presParOf" srcId="{46B7638B-5601-4A90-A4BF-9A7FF5243D55}" destId="{C5FB6389-32F7-4011-B87F-25CD4A24F2B8}" srcOrd="8" destOrd="0" presId="urn:microsoft.com/office/officeart/2005/8/layout/vList2"/>
    <dgm:cxn modelId="{6366B671-9BCC-4FD7-ACEC-32FD045EF270}" type="presParOf" srcId="{46B7638B-5601-4A90-A4BF-9A7FF5243D55}" destId="{C1C393BB-384F-4490-88DF-717F05F70303}" srcOrd="9" destOrd="0" presId="urn:microsoft.com/office/officeart/2005/8/layout/vList2"/>
    <dgm:cxn modelId="{FF45C5AF-3557-4EC6-A002-E700B27BDEEE}" type="presParOf" srcId="{46B7638B-5601-4A90-A4BF-9A7FF5243D55}" destId="{E41952ED-CD7B-40B2-BC38-66E3F588151D}" srcOrd="10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630DE62-15B0-4900-81FC-799BA43006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377DD3F-B4D9-4E09-A48F-1AFC250DFC66}">
      <dgm:prSet/>
      <dgm:spPr/>
      <dgm:t>
        <a:bodyPr/>
        <a:lstStyle/>
        <a:p>
          <a:pPr algn="ctr" rtl="0"/>
          <a:r>
            <a:rPr lang="ru-RU" b="1" dirty="0" smtClean="0"/>
            <a:t>Эволюция </a:t>
          </a:r>
          <a:r>
            <a:rPr lang="ru-RU" b="1" dirty="0" err="1" smtClean="0"/>
            <a:t>онлайн-рисков</a:t>
          </a:r>
          <a:r>
            <a:rPr lang="ru-RU" b="1" dirty="0" smtClean="0"/>
            <a:t>:</a:t>
          </a:r>
          <a:endParaRPr lang="ru-RU" b="1" dirty="0"/>
        </a:p>
      </dgm:t>
    </dgm:pt>
    <dgm:pt modelId="{796E946E-4407-4F97-95B1-4D59D27FEBD6}" type="parTrans" cxnId="{49FF6AEB-8C88-4501-97A8-43127979C8B3}">
      <dgm:prSet/>
      <dgm:spPr/>
      <dgm:t>
        <a:bodyPr/>
        <a:lstStyle/>
        <a:p>
          <a:endParaRPr lang="ru-RU"/>
        </a:p>
      </dgm:t>
    </dgm:pt>
    <dgm:pt modelId="{C234BD53-CF6A-422F-8D72-E56D924A93FE}" type="sibTrans" cxnId="{49FF6AEB-8C88-4501-97A8-43127979C8B3}">
      <dgm:prSet/>
      <dgm:spPr/>
      <dgm:t>
        <a:bodyPr/>
        <a:lstStyle/>
        <a:p>
          <a:endParaRPr lang="ru-RU"/>
        </a:p>
      </dgm:t>
    </dgm:pt>
    <dgm:pt modelId="{39082AF7-7E21-44B5-952A-326BF41292B6}" type="pres">
      <dgm:prSet presAssocID="{6630DE62-15B0-4900-81FC-799BA43006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F93104-AD2D-4AB4-BAA8-F74264615FD3}" type="pres">
      <dgm:prSet presAssocID="{1377DD3F-B4D9-4E09-A48F-1AFC250DFC66}" presName="parentText" presStyleLbl="node1" presStyleIdx="0" presStyleCnt="1" custLinFactNeighborX="-43722" custLinFactNeighborY="3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FF6AEB-8C88-4501-97A8-43127979C8B3}" srcId="{6630DE62-15B0-4900-81FC-799BA43006C9}" destId="{1377DD3F-B4D9-4E09-A48F-1AFC250DFC66}" srcOrd="0" destOrd="0" parTransId="{796E946E-4407-4F97-95B1-4D59D27FEBD6}" sibTransId="{C234BD53-CF6A-422F-8D72-E56D924A93FE}"/>
    <dgm:cxn modelId="{11F8A40B-A791-418B-B9FB-4A4F4991B4B7}" type="presOf" srcId="{6630DE62-15B0-4900-81FC-799BA43006C9}" destId="{39082AF7-7E21-44B5-952A-326BF41292B6}" srcOrd="0" destOrd="0" presId="urn:microsoft.com/office/officeart/2005/8/layout/vList2"/>
    <dgm:cxn modelId="{DB6452D9-5E93-457A-8073-6452A174D487}" type="presOf" srcId="{1377DD3F-B4D9-4E09-A48F-1AFC250DFC66}" destId="{9DF93104-AD2D-4AB4-BAA8-F74264615FD3}" srcOrd="0" destOrd="0" presId="urn:microsoft.com/office/officeart/2005/8/layout/vList2"/>
    <dgm:cxn modelId="{3EF971F3-1B8F-46C1-9F60-167085587CFD}" type="presParOf" srcId="{39082AF7-7E21-44B5-952A-326BF41292B6}" destId="{9DF93104-AD2D-4AB4-BAA8-F74264615FD3}" srcOrd="0" destOrd="0" presId="urn:microsoft.com/office/officeart/2005/8/layout/vList2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3F3D2E7-05D2-4168-A3EE-8548F3DD085B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F9ED3B5-3223-4F0A-AA60-850A024C0AE6}">
      <dgm:prSet phldrT="[Текст]"/>
      <dgm:spPr/>
      <dgm:t>
        <a:bodyPr/>
        <a:lstStyle/>
        <a:p>
          <a:r>
            <a:rPr lang="ru-RU" b="0" dirty="0" smtClean="0"/>
            <a:t>Коммуникационные риски</a:t>
          </a:r>
          <a:endParaRPr lang="ru-RU" b="0" dirty="0"/>
        </a:p>
      </dgm:t>
    </dgm:pt>
    <dgm:pt modelId="{EA42E902-57DE-4B1A-9D74-5467660B37F5}" type="parTrans" cxnId="{7697EFB3-B5E2-4B3F-B786-482217D4CAC5}">
      <dgm:prSet/>
      <dgm:spPr/>
      <dgm:t>
        <a:bodyPr/>
        <a:lstStyle/>
        <a:p>
          <a:endParaRPr lang="ru-RU"/>
        </a:p>
      </dgm:t>
    </dgm:pt>
    <dgm:pt modelId="{5C212428-30A9-4A08-9CF4-44A262A59334}" type="sibTrans" cxnId="{7697EFB3-B5E2-4B3F-B786-482217D4CAC5}">
      <dgm:prSet/>
      <dgm:spPr/>
      <dgm:t>
        <a:bodyPr/>
        <a:lstStyle/>
        <a:p>
          <a:endParaRPr lang="ru-RU"/>
        </a:p>
      </dgm:t>
    </dgm:pt>
    <dgm:pt modelId="{2FAB6719-90E8-4C01-8F94-0D7B9EBCCB06}">
      <dgm:prSet phldrT="[Текст]"/>
      <dgm:spPr/>
      <dgm:t>
        <a:bodyPr/>
        <a:lstStyle/>
        <a:p>
          <a:r>
            <a:rPr lang="ru-RU" b="0" dirty="0" smtClean="0"/>
            <a:t>От </a:t>
          </a:r>
          <a:r>
            <a:rPr lang="ru-RU" b="0" dirty="0" err="1" smtClean="0"/>
            <a:t>кибербуллинга</a:t>
          </a:r>
          <a:r>
            <a:rPr lang="ru-RU" b="0" dirty="0" smtClean="0"/>
            <a:t> - к </a:t>
          </a:r>
          <a:r>
            <a:rPr lang="ru-RU" b="0" dirty="0" err="1" smtClean="0"/>
            <a:t>рекрутингу</a:t>
          </a:r>
          <a:r>
            <a:rPr lang="ru-RU" b="0" baseline="0" dirty="0" smtClean="0"/>
            <a:t> в опасные и экстремистские сообщества</a:t>
          </a:r>
          <a:endParaRPr lang="ru-RU" dirty="0"/>
        </a:p>
      </dgm:t>
    </dgm:pt>
    <dgm:pt modelId="{90CDD786-CDB7-4CEC-AFFF-CE2E652DC8CE}" type="parTrans" cxnId="{BF4383DE-560C-4C68-9966-46E316BEA149}">
      <dgm:prSet/>
      <dgm:spPr/>
      <dgm:t>
        <a:bodyPr/>
        <a:lstStyle/>
        <a:p>
          <a:endParaRPr lang="ru-RU"/>
        </a:p>
      </dgm:t>
    </dgm:pt>
    <dgm:pt modelId="{6DE38CC9-AE1E-47A9-9BB6-6D3A63C91118}" type="sibTrans" cxnId="{BF4383DE-560C-4C68-9966-46E316BEA149}">
      <dgm:prSet/>
      <dgm:spPr/>
      <dgm:t>
        <a:bodyPr/>
        <a:lstStyle/>
        <a:p>
          <a:endParaRPr lang="ru-RU"/>
        </a:p>
      </dgm:t>
    </dgm:pt>
    <dgm:pt modelId="{B188E4E8-4EB8-4E59-AE77-FB43DCDE185D}">
      <dgm:prSet phldrT="[Текст]"/>
      <dgm:spPr/>
      <dgm:t>
        <a:bodyPr/>
        <a:lstStyle/>
        <a:p>
          <a:r>
            <a:rPr lang="ru-RU" b="0" dirty="0" err="1" smtClean="0"/>
            <a:t>Контентные</a:t>
          </a:r>
          <a:r>
            <a:rPr lang="ru-RU" b="0" dirty="0" smtClean="0"/>
            <a:t> риски</a:t>
          </a:r>
          <a:endParaRPr lang="ru-RU" b="0" dirty="0"/>
        </a:p>
      </dgm:t>
    </dgm:pt>
    <dgm:pt modelId="{8E994418-33A6-48EA-A995-70984BDFB8B5}" type="parTrans" cxnId="{31ED8CD4-964A-446B-9BF8-098BC421D828}">
      <dgm:prSet/>
      <dgm:spPr/>
      <dgm:t>
        <a:bodyPr/>
        <a:lstStyle/>
        <a:p>
          <a:endParaRPr lang="ru-RU"/>
        </a:p>
      </dgm:t>
    </dgm:pt>
    <dgm:pt modelId="{3898F51E-1FB7-462F-8EB9-4663E0CD2A76}" type="sibTrans" cxnId="{31ED8CD4-964A-446B-9BF8-098BC421D828}">
      <dgm:prSet/>
      <dgm:spPr/>
      <dgm:t>
        <a:bodyPr/>
        <a:lstStyle/>
        <a:p>
          <a:endParaRPr lang="ru-RU"/>
        </a:p>
      </dgm:t>
    </dgm:pt>
    <dgm:pt modelId="{2A49C005-4B94-4B4D-998A-49DDCFDCE8A5}">
      <dgm:prSet phldrT="[Текст]"/>
      <dgm:spPr/>
      <dgm:t>
        <a:bodyPr/>
        <a:lstStyle/>
        <a:p>
          <a:r>
            <a:rPr lang="ru-RU" dirty="0" smtClean="0"/>
            <a:t>Негативный</a:t>
          </a:r>
          <a:r>
            <a:rPr lang="ru-RU" baseline="0" dirty="0" smtClean="0"/>
            <a:t> контент перемещается с открытых сайтов в закрытые группы в социальных сетях. Дети – еще одни создатели негативного </a:t>
          </a:r>
          <a:r>
            <a:rPr lang="ru-RU" baseline="0" dirty="0" err="1" smtClean="0"/>
            <a:t>контента</a:t>
          </a:r>
          <a:r>
            <a:rPr lang="ru-RU" baseline="0" dirty="0" smtClean="0"/>
            <a:t>.</a:t>
          </a:r>
          <a:endParaRPr lang="ru-RU" dirty="0"/>
        </a:p>
      </dgm:t>
    </dgm:pt>
    <dgm:pt modelId="{32AF38A8-1891-4E97-B739-E7CB24966CC6}" type="parTrans" cxnId="{427C7417-1740-42FA-9ACB-D2758873B38C}">
      <dgm:prSet/>
      <dgm:spPr/>
      <dgm:t>
        <a:bodyPr/>
        <a:lstStyle/>
        <a:p>
          <a:endParaRPr lang="ru-RU"/>
        </a:p>
      </dgm:t>
    </dgm:pt>
    <dgm:pt modelId="{206EFF9C-193A-43FF-B78C-0C0EDC36601E}" type="sibTrans" cxnId="{427C7417-1740-42FA-9ACB-D2758873B38C}">
      <dgm:prSet/>
      <dgm:spPr/>
      <dgm:t>
        <a:bodyPr/>
        <a:lstStyle/>
        <a:p>
          <a:endParaRPr lang="ru-RU"/>
        </a:p>
      </dgm:t>
    </dgm:pt>
    <dgm:pt modelId="{D6E80D2D-8911-40C6-8CA2-3752AF747141}">
      <dgm:prSet phldrT="[Текст]"/>
      <dgm:spPr/>
      <dgm:t>
        <a:bodyPr/>
        <a:lstStyle/>
        <a:p>
          <a:r>
            <a:rPr lang="ru-RU" b="0" dirty="0" smtClean="0"/>
            <a:t>Потребительские риски</a:t>
          </a:r>
          <a:endParaRPr lang="ru-RU" b="0" dirty="0"/>
        </a:p>
      </dgm:t>
    </dgm:pt>
    <dgm:pt modelId="{9367DE1F-6574-4A3D-A8BD-E96D0DBE2487}" type="parTrans" cxnId="{CB2A9F35-349A-4831-A26D-5CA1BB6F0D0D}">
      <dgm:prSet/>
      <dgm:spPr/>
      <dgm:t>
        <a:bodyPr/>
        <a:lstStyle/>
        <a:p>
          <a:endParaRPr lang="ru-RU"/>
        </a:p>
      </dgm:t>
    </dgm:pt>
    <dgm:pt modelId="{D1241940-B9B2-455E-9647-5830F3A0668D}" type="sibTrans" cxnId="{CB2A9F35-349A-4831-A26D-5CA1BB6F0D0D}">
      <dgm:prSet/>
      <dgm:spPr/>
      <dgm:t>
        <a:bodyPr/>
        <a:lstStyle/>
        <a:p>
          <a:endParaRPr lang="ru-RU"/>
        </a:p>
      </dgm:t>
    </dgm:pt>
    <dgm:pt modelId="{D1B2B696-DF9D-4FF1-8385-75552B1B04A8}">
      <dgm:prSet phldrT="[Текст]"/>
      <dgm:spPr/>
      <dgm:t>
        <a:bodyPr/>
        <a:lstStyle/>
        <a:p>
          <a:r>
            <a:rPr lang="ru-RU" dirty="0" smtClean="0"/>
            <a:t>От платных подписок  - к опасному </a:t>
          </a:r>
          <a:r>
            <a:rPr lang="ru-RU" dirty="0" err="1" smtClean="0"/>
            <a:t>онлайн-шопингу</a:t>
          </a:r>
          <a:r>
            <a:rPr lang="ru-RU" dirty="0" smtClean="0"/>
            <a:t> и </a:t>
          </a:r>
          <a:r>
            <a:rPr lang="ru-RU" dirty="0" err="1" smtClean="0"/>
            <a:t>фишингу</a:t>
          </a:r>
          <a:endParaRPr lang="ru-RU" dirty="0"/>
        </a:p>
      </dgm:t>
    </dgm:pt>
    <dgm:pt modelId="{E1AA4F18-6A96-4892-ADFA-BF1752B28C38}" type="parTrans" cxnId="{1389BFAB-64D2-4EFB-AA54-6943B5C541A7}">
      <dgm:prSet/>
      <dgm:spPr/>
      <dgm:t>
        <a:bodyPr/>
        <a:lstStyle/>
        <a:p>
          <a:endParaRPr lang="ru-RU"/>
        </a:p>
      </dgm:t>
    </dgm:pt>
    <dgm:pt modelId="{91B3C759-4376-42C5-99B0-780D9E7F0D35}" type="sibTrans" cxnId="{1389BFAB-64D2-4EFB-AA54-6943B5C541A7}">
      <dgm:prSet/>
      <dgm:spPr/>
      <dgm:t>
        <a:bodyPr/>
        <a:lstStyle/>
        <a:p>
          <a:endParaRPr lang="ru-RU"/>
        </a:p>
      </dgm:t>
    </dgm:pt>
    <dgm:pt modelId="{0E9451B1-1973-4C00-A401-C740B1EED1F4}">
      <dgm:prSet phldrT="[Текст]"/>
      <dgm:spPr/>
      <dgm:t>
        <a:bodyPr/>
        <a:lstStyle/>
        <a:p>
          <a:r>
            <a:rPr lang="ru-RU" b="0" dirty="0" smtClean="0"/>
            <a:t>Интернет-зависимость</a:t>
          </a:r>
          <a:endParaRPr lang="ru-RU" b="0" dirty="0"/>
        </a:p>
      </dgm:t>
    </dgm:pt>
    <dgm:pt modelId="{404189D2-6BE4-4E00-8713-B46361427616}" type="parTrans" cxnId="{64677993-8DB2-4071-AAB4-7804E3628A94}">
      <dgm:prSet/>
      <dgm:spPr/>
      <dgm:t>
        <a:bodyPr/>
        <a:lstStyle/>
        <a:p>
          <a:endParaRPr lang="ru-RU"/>
        </a:p>
      </dgm:t>
    </dgm:pt>
    <dgm:pt modelId="{848CA0E5-CBC8-4706-A60B-2C308FBDD40B}" type="sibTrans" cxnId="{64677993-8DB2-4071-AAB4-7804E3628A94}">
      <dgm:prSet/>
      <dgm:spPr/>
      <dgm:t>
        <a:bodyPr/>
        <a:lstStyle/>
        <a:p>
          <a:endParaRPr lang="ru-RU"/>
        </a:p>
      </dgm:t>
    </dgm:pt>
    <dgm:pt modelId="{DB1F2AC3-3C52-4F6A-9B7C-D2C3C9D8486F}">
      <dgm:prSet phldrT="[Текст]"/>
      <dgm:spPr/>
      <dgm:t>
        <a:bodyPr/>
        <a:lstStyle/>
        <a:p>
          <a:r>
            <a:rPr lang="ru-RU" dirty="0" smtClean="0"/>
            <a:t>Стремительное снижение возраста возникновения чрезмерной увлеченностью ИКТ</a:t>
          </a:r>
          <a:endParaRPr lang="ru-RU" dirty="0"/>
        </a:p>
      </dgm:t>
    </dgm:pt>
    <dgm:pt modelId="{40690876-AA56-461F-B6B8-D67EC2015E5C}" type="parTrans" cxnId="{9403F2F2-C848-40F0-84E1-A41B4002F860}">
      <dgm:prSet/>
      <dgm:spPr/>
      <dgm:t>
        <a:bodyPr/>
        <a:lstStyle/>
        <a:p>
          <a:endParaRPr lang="ru-RU"/>
        </a:p>
      </dgm:t>
    </dgm:pt>
    <dgm:pt modelId="{8262397E-8ECC-4FFD-8713-0E56BE87DED9}" type="sibTrans" cxnId="{9403F2F2-C848-40F0-84E1-A41B4002F860}">
      <dgm:prSet/>
      <dgm:spPr/>
      <dgm:t>
        <a:bodyPr/>
        <a:lstStyle/>
        <a:p>
          <a:endParaRPr lang="ru-RU"/>
        </a:p>
      </dgm:t>
    </dgm:pt>
    <dgm:pt modelId="{0BCBE8B6-A1E2-4EC2-9F28-C28EE51AAFE5}">
      <dgm:prSet phldrT="[Текст]"/>
      <dgm:spPr/>
      <dgm:t>
        <a:bodyPr/>
        <a:lstStyle/>
        <a:p>
          <a:pPr rtl="0"/>
          <a:r>
            <a:rPr lang="ru-RU" b="0" dirty="0" smtClean="0"/>
            <a:t>Технические риски</a:t>
          </a:r>
          <a:endParaRPr lang="ru-RU" b="0" dirty="0"/>
        </a:p>
      </dgm:t>
    </dgm:pt>
    <dgm:pt modelId="{AFF2A439-5A7F-486F-A8EE-8C739832D60F}" type="parTrans" cxnId="{90200350-6A38-442F-8CC1-881E06347A54}">
      <dgm:prSet/>
      <dgm:spPr/>
      <dgm:t>
        <a:bodyPr/>
        <a:lstStyle/>
        <a:p>
          <a:endParaRPr lang="ru-RU"/>
        </a:p>
      </dgm:t>
    </dgm:pt>
    <dgm:pt modelId="{4EA29E4B-D739-40A9-891F-3309B2201C4E}" type="sibTrans" cxnId="{90200350-6A38-442F-8CC1-881E06347A54}">
      <dgm:prSet/>
      <dgm:spPr/>
      <dgm:t>
        <a:bodyPr/>
        <a:lstStyle/>
        <a:p>
          <a:endParaRPr lang="ru-RU"/>
        </a:p>
      </dgm:t>
    </dgm:pt>
    <dgm:pt modelId="{D7AAFF6C-E21D-4236-B52F-2427EFEAE2A2}">
      <dgm:prSet phldrT="[Текст]"/>
      <dgm:spPr/>
      <dgm:t>
        <a:bodyPr/>
        <a:lstStyle/>
        <a:p>
          <a:r>
            <a:rPr lang="ru-RU" dirty="0" smtClean="0"/>
            <a:t>От столкновения с вредоносными программами - к проблемам в использовании новых технических средств</a:t>
          </a:r>
          <a:endParaRPr lang="ru-RU" dirty="0"/>
        </a:p>
      </dgm:t>
    </dgm:pt>
    <dgm:pt modelId="{97E67E9F-D505-45ED-B38D-66841B18CABA}" type="parTrans" cxnId="{5F262117-DD8B-4208-A745-3D803DA2CBFD}">
      <dgm:prSet/>
      <dgm:spPr/>
      <dgm:t>
        <a:bodyPr/>
        <a:lstStyle/>
        <a:p>
          <a:endParaRPr lang="ru-RU"/>
        </a:p>
      </dgm:t>
    </dgm:pt>
    <dgm:pt modelId="{1DAD83DF-7D0B-49B5-94A1-49A99F1C0144}" type="sibTrans" cxnId="{5F262117-DD8B-4208-A745-3D803DA2CBFD}">
      <dgm:prSet/>
      <dgm:spPr/>
      <dgm:t>
        <a:bodyPr/>
        <a:lstStyle/>
        <a:p>
          <a:endParaRPr lang="ru-RU"/>
        </a:p>
      </dgm:t>
    </dgm:pt>
    <dgm:pt modelId="{45BD45B1-3B62-450F-B558-9254C62E5D78}" type="pres">
      <dgm:prSet presAssocID="{93F3D2E7-05D2-4168-A3EE-8548F3DD085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6F43821-B1AC-45DA-813E-3F94C5906F4A}" type="pres">
      <dgm:prSet presAssocID="{EF9ED3B5-3223-4F0A-AA60-850A024C0AE6}" presName="linNode" presStyleCnt="0"/>
      <dgm:spPr/>
      <dgm:t>
        <a:bodyPr/>
        <a:lstStyle/>
        <a:p>
          <a:endParaRPr lang="ru-RU"/>
        </a:p>
      </dgm:t>
    </dgm:pt>
    <dgm:pt modelId="{2B732540-CF3E-4480-AEF4-909E98ED8E84}" type="pres">
      <dgm:prSet presAssocID="{EF9ED3B5-3223-4F0A-AA60-850A024C0AE6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A33CE-CB10-4E6B-A930-501A156D7B64}" type="pres">
      <dgm:prSet presAssocID="{EF9ED3B5-3223-4F0A-AA60-850A024C0AE6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60EEB8-27CA-4B8E-A636-5FE62078752A}" type="pres">
      <dgm:prSet presAssocID="{5C212428-30A9-4A08-9CF4-44A262A59334}" presName="sp" presStyleCnt="0"/>
      <dgm:spPr/>
      <dgm:t>
        <a:bodyPr/>
        <a:lstStyle/>
        <a:p>
          <a:endParaRPr lang="ru-RU"/>
        </a:p>
      </dgm:t>
    </dgm:pt>
    <dgm:pt modelId="{6A6A2B02-2481-4CB1-AB18-4B3DEBAD936F}" type="pres">
      <dgm:prSet presAssocID="{B188E4E8-4EB8-4E59-AE77-FB43DCDE185D}" presName="linNode" presStyleCnt="0"/>
      <dgm:spPr/>
      <dgm:t>
        <a:bodyPr/>
        <a:lstStyle/>
        <a:p>
          <a:endParaRPr lang="ru-RU"/>
        </a:p>
      </dgm:t>
    </dgm:pt>
    <dgm:pt modelId="{F3CDA590-5A50-4EBE-A289-14F2155094A5}" type="pres">
      <dgm:prSet presAssocID="{B188E4E8-4EB8-4E59-AE77-FB43DCDE185D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5A0CD5-ED56-4A2C-8E7B-A6D751F9D47F}" type="pres">
      <dgm:prSet presAssocID="{B188E4E8-4EB8-4E59-AE77-FB43DCDE185D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810D04-836C-4939-9BC5-71EBCB553895}" type="pres">
      <dgm:prSet presAssocID="{3898F51E-1FB7-462F-8EB9-4663E0CD2A76}" presName="sp" presStyleCnt="0"/>
      <dgm:spPr/>
      <dgm:t>
        <a:bodyPr/>
        <a:lstStyle/>
        <a:p>
          <a:endParaRPr lang="ru-RU"/>
        </a:p>
      </dgm:t>
    </dgm:pt>
    <dgm:pt modelId="{5785C03B-62C4-405B-BF0E-4004F506D274}" type="pres">
      <dgm:prSet presAssocID="{D6E80D2D-8911-40C6-8CA2-3752AF747141}" presName="linNode" presStyleCnt="0"/>
      <dgm:spPr/>
      <dgm:t>
        <a:bodyPr/>
        <a:lstStyle/>
        <a:p>
          <a:endParaRPr lang="ru-RU"/>
        </a:p>
      </dgm:t>
    </dgm:pt>
    <dgm:pt modelId="{93358EE9-039E-45C1-8358-03BACCCA4383}" type="pres">
      <dgm:prSet presAssocID="{D6E80D2D-8911-40C6-8CA2-3752AF747141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34039-E238-4CCF-B3E9-2562E66DA06F}" type="pres">
      <dgm:prSet presAssocID="{D6E80D2D-8911-40C6-8CA2-3752AF747141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FE1E5-0023-4D4B-AF98-9F1117958217}" type="pres">
      <dgm:prSet presAssocID="{D1241940-B9B2-455E-9647-5830F3A0668D}" presName="sp" presStyleCnt="0"/>
      <dgm:spPr/>
      <dgm:t>
        <a:bodyPr/>
        <a:lstStyle/>
        <a:p>
          <a:endParaRPr lang="ru-RU"/>
        </a:p>
      </dgm:t>
    </dgm:pt>
    <dgm:pt modelId="{BC915AB2-B388-4E1D-A705-62160DAB98A2}" type="pres">
      <dgm:prSet presAssocID="{0E9451B1-1973-4C00-A401-C740B1EED1F4}" presName="linNode" presStyleCnt="0"/>
      <dgm:spPr/>
      <dgm:t>
        <a:bodyPr/>
        <a:lstStyle/>
        <a:p>
          <a:endParaRPr lang="ru-RU"/>
        </a:p>
      </dgm:t>
    </dgm:pt>
    <dgm:pt modelId="{60099CB0-A8AE-4972-848B-21AB9A2B23C1}" type="pres">
      <dgm:prSet presAssocID="{0E9451B1-1973-4C00-A401-C740B1EED1F4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A88A7-6A64-4A81-9D59-12C574001C67}" type="pres">
      <dgm:prSet presAssocID="{0E9451B1-1973-4C00-A401-C740B1EED1F4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0B9CBE-1ACD-42EB-A4C7-87F968C2A092}" type="pres">
      <dgm:prSet presAssocID="{848CA0E5-CBC8-4706-A60B-2C308FBDD40B}" presName="sp" presStyleCnt="0"/>
      <dgm:spPr/>
      <dgm:t>
        <a:bodyPr/>
        <a:lstStyle/>
        <a:p>
          <a:endParaRPr lang="ru-RU"/>
        </a:p>
      </dgm:t>
    </dgm:pt>
    <dgm:pt modelId="{552851BB-6F0A-4D14-81A8-282980A33EF5}" type="pres">
      <dgm:prSet presAssocID="{0BCBE8B6-A1E2-4EC2-9F28-C28EE51AAFE5}" presName="linNode" presStyleCnt="0"/>
      <dgm:spPr/>
      <dgm:t>
        <a:bodyPr/>
        <a:lstStyle/>
        <a:p>
          <a:endParaRPr lang="ru-RU"/>
        </a:p>
      </dgm:t>
    </dgm:pt>
    <dgm:pt modelId="{550D8B6A-8738-47A6-A2EC-4DAC57A6E957}" type="pres">
      <dgm:prSet presAssocID="{0BCBE8B6-A1E2-4EC2-9F28-C28EE51AAFE5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0309F9-B997-49A4-A3FF-31B69B2BA865}" type="pres">
      <dgm:prSet presAssocID="{0BCBE8B6-A1E2-4EC2-9F28-C28EE51AAFE5}" presName="descendantText" presStyleLbl="align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3F2F2-C848-40F0-84E1-A41B4002F860}" srcId="{0E9451B1-1973-4C00-A401-C740B1EED1F4}" destId="{DB1F2AC3-3C52-4F6A-9B7C-D2C3C9D8486F}" srcOrd="0" destOrd="0" parTransId="{40690876-AA56-461F-B6B8-D67EC2015E5C}" sibTransId="{8262397E-8ECC-4FFD-8713-0E56BE87DED9}"/>
    <dgm:cxn modelId="{7697EFB3-B5E2-4B3F-B786-482217D4CAC5}" srcId="{93F3D2E7-05D2-4168-A3EE-8548F3DD085B}" destId="{EF9ED3B5-3223-4F0A-AA60-850A024C0AE6}" srcOrd="0" destOrd="0" parTransId="{EA42E902-57DE-4B1A-9D74-5467660B37F5}" sibTransId="{5C212428-30A9-4A08-9CF4-44A262A59334}"/>
    <dgm:cxn modelId="{427C7417-1740-42FA-9ACB-D2758873B38C}" srcId="{B188E4E8-4EB8-4E59-AE77-FB43DCDE185D}" destId="{2A49C005-4B94-4B4D-998A-49DDCFDCE8A5}" srcOrd="0" destOrd="0" parTransId="{32AF38A8-1891-4E97-B739-E7CB24966CC6}" sibTransId="{206EFF9C-193A-43FF-B78C-0C0EDC36601E}"/>
    <dgm:cxn modelId="{71FF80ED-64E3-4278-ABB3-579D3A043F2D}" type="presOf" srcId="{EF9ED3B5-3223-4F0A-AA60-850A024C0AE6}" destId="{2B732540-CF3E-4480-AEF4-909E98ED8E84}" srcOrd="0" destOrd="0" presId="urn:microsoft.com/office/officeart/2005/8/layout/vList5"/>
    <dgm:cxn modelId="{3C42156E-EC0E-4070-B637-5FD24F9A42F4}" type="presOf" srcId="{D7AAFF6C-E21D-4236-B52F-2427EFEAE2A2}" destId="{800309F9-B997-49A4-A3FF-31B69B2BA865}" srcOrd="0" destOrd="0" presId="urn:microsoft.com/office/officeart/2005/8/layout/vList5"/>
    <dgm:cxn modelId="{496FFB21-0613-4F33-9148-DF76DC3A7693}" type="presOf" srcId="{2A49C005-4B94-4B4D-998A-49DDCFDCE8A5}" destId="{DB5A0CD5-ED56-4A2C-8E7B-A6D751F9D47F}" srcOrd="0" destOrd="0" presId="urn:microsoft.com/office/officeart/2005/8/layout/vList5"/>
    <dgm:cxn modelId="{7A5EF076-3CA5-4102-88F0-7728CDDB694B}" type="presOf" srcId="{0BCBE8B6-A1E2-4EC2-9F28-C28EE51AAFE5}" destId="{550D8B6A-8738-47A6-A2EC-4DAC57A6E957}" srcOrd="0" destOrd="0" presId="urn:microsoft.com/office/officeart/2005/8/layout/vList5"/>
    <dgm:cxn modelId="{BF4383DE-560C-4C68-9966-46E316BEA149}" srcId="{EF9ED3B5-3223-4F0A-AA60-850A024C0AE6}" destId="{2FAB6719-90E8-4C01-8F94-0D7B9EBCCB06}" srcOrd="0" destOrd="0" parTransId="{90CDD786-CDB7-4CEC-AFFF-CE2E652DC8CE}" sibTransId="{6DE38CC9-AE1E-47A9-9BB6-6D3A63C91118}"/>
    <dgm:cxn modelId="{1389BFAB-64D2-4EFB-AA54-6943B5C541A7}" srcId="{D6E80D2D-8911-40C6-8CA2-3752AF747141}" destId="{D1B2B696-DF9D-4FF1-8385-75552B1B04A8}" srcOrd="0" destOrd="0" parTransId="{E1AA4F18-6A96-4892-ADFA-BF1752B28C38}" sibTransId="{91B3C759-4376-42C5-99B0-780D9E7F0D35}"/>
    <dgm:cxn modelId="{64677993-8DB2-4071-AAB4-7804E3628A94}" srcId="{93F3D2E7-05D2-4168-A3EE-8548F3DD085B}" destId="{0E9451B1-1973-4C00-A401-C740B1EED1F4}" srcOrd="3" destOrd="0" parTransId="{404189D2-6BE4-4E00-8713-B46361427616}" sibTransId="{848CA0E5-CBC8-4706-A60B-2C308FBDD40B}"/>
    <dgm:cxn modelId="{5F262117-DD8B-4208-A745-3D803DA2CBFD}" srcId="{0BCBE8B6-A1E2-4EC2-9F28-C28EE51AAFE5}" destId="{D7AAFF6C-E21D-4236-B52F-2427EFEAE2A2}" srcOrd="0" destOrd="0" parTransId="{97E67E9F-D505-45ED-B38D-66841B18CABA}" sibTransId="{1DAD83DF-7D0B-49B5-94A1-49A99F1C0144}"/>
    <dgm:cxn modelId="{89CCE58F-2262-4A60-8E87-ED7D888418E3}" type="presOf" srcId="{0E9451B1-1973-4C00-A401-C740B1EED1F4}" destId="{60099CB0-A8AE-4972-848B-21AB9A2B23C1}" srcOrd="0" destOrd="0" presId="urn:microsoft.com/office/officeart/2005/8/layout/vList5"/>
    <dgm:cxn modelId="{57FE8F58-781D-41BA-9EE5-FADCDC64FB47}" type="presOf" srcId="{B188E4E8-4EB8-4E59-AE77-FB43DCDE185D}" destId="{F3CDA590-5A50-4EBE-A289-14F2155094A5}" srcOrd="0" destOrd="0" presId="urn:microsoft.com/office/officeart/2005/8/layout/vList5"/>
    <dgm:cxn modelId="{31ED8CD4-964A-446B-9BF8-098BC421D828}" srcId="{93F3D2E7-05D2-4168-A3EE-8548F3DD085B}" destId="{B188E4E8-4EB8-4E59-AE77-FB43DCDE185D}" srcOrd="1" destOrd="0" parTransId="{8E994418-33A6-48EA-A995-70984BDFB8B5}" sibTransId="{3898F51E-1FB7-462F-8EB9-4663E0CD2A76}"/>
    <dgm:cxn modelId="{881A0C5C-BDDB-44FD-9806-D218B639B59D}" type="presOf" srcId="{93F3D2E7-05D2-4168-A3EE-8548F3DD085B}" destId="{45BD45B1-3B62-450F-B558-9254C62E5D78}" srcOrd="0" destOrd="0" presId="urn:microsoft.com/office/officeart/2005/8/layout/vList5"/>
    <dgm:cxn modelId="{CB2A9F35-349A-4831-A26D-5CA1BB6F0D0D}" srcId="{93F3D2E7-05D2-4168-A3EE-8548F3DD085B}" destId="{D6E80D2D-8911-40C6-8CA2-3752AF747141}" srcOrd="2" destOrd="0" parTransId="{9367DE1F-6574-4A3D-A8BD-E96D0DBE2487}" sibTransId="{D1241940-B9B2-455E-9647-5830F3A0668D}"/>
    <dgm:cxn modelId="{762B8BA3-E5F7-4439-8B43-1F09F8949B11}" type="presOf" srcId="{DB1F2AC3-3C52-4F6A-9B7C-D2C3C9D8486F}" destId="{925A88A7-6A64-4A81-9D59-12C574001C67}" srcOrd="0" destOrd="0" presId="urn:microsoft.com/office/officeart/2005/8/layout/vList5"/>
    <dgm:cxn modelId="{09BE30FF-5315-4807-A163-2331310D3767}" type="presOf" srcId="{2FAB6719-90E8-4C01-8F94-0D7B9EBCCB06}" destId="{C55A33CE-CB10-4E6B-A930-501A156D7B64}" srcOrd="0" destOrd="0" presId="urn:microsoft.com/office/officeart/2005/8/layout/vList5"/>
    <dgm:cxn modelId="{90200350-6A38-442F-8CC1-881E06347A54}" srcId="{93F3D2E7-05D2-4168-A3EE-8548F3DD085B}" destId="{0BCBE8B6-A1E2-4EC2-9F28-C28EE51AAFE5}" srcOrd="4" destOrd="0" parTransId="{AFF2A439-5A7F-486F-A8EE-8C739832D60F}" sibTransId="{4EA29E4B-D739-40A9-891F-3309B2201C4E}"/>
    <dgm:cxn modelId="{BBE9F6C0-6FDA-4CC9-9D60-EF4E2E232C62}" type="presOf" srcId="{D6E80D2D-8911-40C6-8CA2-3752AF747141}" destId="{93358EE9-039E-45C1-8358-03BACCCA4383}" srcOrd="0" destOrd="0" presId="urn:microsoft.com/office/officeart/2005/8/layout/vList5"/>
    <dgm:cxn modelId="{D937BA48-A948-4CD8-B179-6419DE3B5F18}" type="presOf" srcId="{D1B2B696-DF9D-4FF1-8385-75552B1B04A8}" destId="{8EA34039-E238-4CCF-B3E9-2562E66DA06F}" srcOrd="0" destOrd="0" presId="urn:microsoft.com/office/officeart/2005/8/layout/vList5"/>
    <dgm:cxn modelId="{498678B5-D5A5-42F8-80A8-C160BF983D03}" type="presParOf" srcId="{45BD45B1-3B62-450F-B558-9254C62E5D78}" destId="{F6F43821-B1AC-45DA-813E-3F94C5906F4A}" srcOrd="0" destOrd="0" presId="urn:microsoft.com/office/officeart/2005/8/layout/vList5"/>
    <dgm:cxn modelId="{F98491D0-1EA3-473A-81F3-882D5C673815}" type="presParOf" srcId="{F6F43821-B1AC-45DA-813E-3F94C5906F4A}" destId="{2B732540-CF3E-4480-AEF4-909E98ED8E84}" srcOrd="0" destOrd="0" presId="urn:microsoft.com/office/officeart/2005/8/layout/vList5"/>
    <dgm:cxn modelId="{63D19F2A-A660-4039-854D-1A1DE1F85679}" type="presParOf" srcId="{F6F43821-B1AC-45DA-813E-3F94C5906F4A}" destId="{C55A33CE-CB10-4E6B-A930-501A156D7B64}" srcOrd="1" destOrd="0" presId="urn:microsoft.com/office/officeart/2005/8/layout/vList5"/>
    <dgm:cxn modelId="{87297DDF-20A8-4376-9C5F-76388B22D4FE}" type="presParOf" srcId="{45BD45B1-3B62-450F-B558-9254C62E5D78}" destId="{4060EEB8-27CA-4B8E-A636-5FE62078752A}" srcOrd="1" destOrd="0" presId="urn:microsoft.com/office/officeart/2005/8/layout/vList5"/>
    <dgm:cxn modelId="{DC0808E1-7931-4BD5-BF11-E143197B5310}" type="presParOf" srcId="{45BD45B1-3B62-450F-B558-9254C62E5D78}" destId="{6A6A2B02-2481-4CB1-AB18-4B3DEBAD936F}" srcOrd="2" destOrd="0" presId="urn:microsoft.com/office/officeart/2005/8/layout/vList5"/>
    <dgm:cxn modelId="{D2262A0A-8D28-4AB5-AB32-F69C0915B49C}" type="presParOf" srcId="{6A6A2B02-2481-4CB1-AB18-4B3DEBAD936F}" destId="{F3CDA590-5A50-4EBE-A289-14F2155094A5}" srcOrd="0" destOrd="0" presId="urn:microsoft.com/office/officeart/2005/8/layout/vList5"/>
    <dgm:cxn modelId="{E676D2D9-C32C-4A98-9FFF-81A0D0CF26A8}" type="presParOf" srcId="{6A6A2B02-2481-4CB1-AB18-4B3DEBAD936F}" destId="{DB5A0CD5-ED56-4A2C-8E7B-A6D751F9D47F}" srcOrd="1" destOrd="0" presId="urn:microsoft.com/office/officeart/2005/8/layout/vList5"/>
    <dgm:cxn modelId="{19773464-1632-4E98-8097-7259453CFEF4}" type="presParOf" srcId="{45BD45B1-3B62-450F-B558-9254C62E5D78}" destId="{80810D04-836C-4939-9BC5-71EBCB553895}" srcOrd="3" destOrd="0" presId="urn:microsoft.com/office/officeart/2005/8/layout/vList5"/>
    <dgm:cxn modelId="{1F5841FD-AB8B-4E02-85FB-3F351B18CBD4}" type="presParOf" srcId="{45BD45B1-3B62-450F-B558-9254C62E5D78}" destId="{5785C03B-62C4-405B-BF0E-4004F506D274}" srcOrd="4" destOrd="0" presId="urn:microsoft.com/office/officeart/2005/8/layout/vList5"/>
    <dgm:cxn modelId="{D07D8159-7DAE-456E-9954-A7D532A5D844}" type="presParOf" srcId="{5785C03B-62C4-405B-BF0E-4004F506D274}" destId="{93358EE9-039E-45C1-8358-03BACCCA4383}" srcOrd="0" destOrd="0" presId="urn:microsoft.com/office/officeart/2005/8/layout/vList5"/>
    <dgm:cxn modelId="{3DB6BF70-F305-49B2-83E4-BE9D2C10E2B6}" type="presParOf" srcId="{5785C03B-62C4-405B-BF0E-4004F506D274}" destId="{8EA34039-E238-4CCF-B3E9-2562E66DA06F}" srcOrd="1" destOrd="0" presId="urn:microsoft.com/office/officeart/2005/8/layout/vList5"/>
    <dgm:cxn modelId="{7F2F39FD-DE5E-42B3-8035-C76EDA82087C}" type="presParOf" srcId="{45BD45B1-3B62-450F-B558-9254C62E5D78}" destId="{C21FE1E5-0023-4D4B-AF98-9F1117958217}" srcOrd="5" destOrd="0" presId="urn:microsoft.com/office/officeart/2005/8/layout/vList5"/>
    <dgm:cxn modelId="{183C8241-5ABD-4EF6-99BF-3BE8BAFCB605}" type="presParOf" srcId="{45BD45B1-3B62-450F-B558-9254C62E5D78}" destId="{BC915AB2-B388-4E1D-A705-62160DAB98A2}" srcOrd="6" destOrd="0" presId="urn:microsoft.com/office/officeart/2005/8/layout/vList5"/>
    <dgm:cxn modelId="{A7A1DD4D-35BE-470D-AA4E-67904725B343}" type="presParOf" srcId="{BC915AB2-B388-4E1D-A705-62160DAB98A2}" destId="{60099CB0-A8AE-4972-848B-21AB9A2B23C1}" srcOrd="0" destOrd="0" presId="urn:microsoft.com/office/officeart/2005/8/layout/vList5"/>
    <dgm:cxn modelId="{245BA2C9-2A5C-4E04-8E95-7F588E5036E5}" type="presParOf" srcId="{BC915AB2-B388-4E1D-A705-62160DAB98A2}" destId="{925A88A7-6A64-4A81-9D59-12C574001C67}" srcOrd="1" destOrd="0" presId="urn:microsoft.com/office/officeart/2005/8/layout/vList5"/>
    <dgm:cxn modelId="{0E238D63-A0F0-4632-BFFC-1736A64533DD}" type="presParOf" srcId="{45BD45B1-3B62-450F-B558-9254C62E5D78}" destId="{E50B9CBE-1ACD-42EB-A4C7-87F968C2A092}" srcOrd="7" destOrd="0" presId="urn:microsoft.com/office/officeart/2005/8/layout/vList5"/>
    <dgm:cxn modelId="{EEF0B4AA-6749-4615-9BFF-E2123064C4DA}" type="presParOf" srcId="{45BD45B1-3B62-450F-B558-9254C62E5D78}" destId="{552851BB-6F0A-4D14-81A8-282980A33EF5}" srcOrd="8" destOrd="0" presId="urn:microsoft.com/office/officeart/2005/8/layout/vList5"/>
    <dgm:cxn modelId="{B6213AF0-3C29-4329-91A0-58D7D3522AF6}" type="presParOf" srcId="{552851BB-6F0A-4D14-81A8-282980A33EF5}" destId="{550D8B6A-8738-47A6-A2EC-4DAC57A6E957}" srcOrd="0" destOrd="0" presId="urn:microsoft.com/office/officeart/2005/8/layout/vList5"/>
    <dgm:cxn modelId="{2D5F1F4F-DB99-42C6-BB8D-15B62A82E2A5}" type="presParOf" srcId="{552851BB-6F0A-4D14-81A8-282980A33EF5}" destId="{800309F9-B997-49A4-A3FF-31B69B2BA865}" srcOrd="1" destOrd="0" presId="urn:microsoft.com/office/officeart/2005/8/layout/vList5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7348EDF-8EE9-4707-A84D-941E22BCD29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84A070B-D1A4-4420-8150-45237F5BD829}">
      <dgm:prSet custT="1"/>
      <dgm:spPr/>
      <dgm:t>
        <a:bodyPr/>
        <a:lstStyle/>
        <a:p>
          <a:pPr algn="ctr" rtl="0"/>
          <a:r>
            <a:rPr lang="ru-RU" sz="4800" b="1" dirty="0" smtClean="0"/>
            <a:t>«Группы смерти»</a:t>
          </a:r>
          <a:endParaRPr lang="ru-RU" sz="4800" b="1" dirty="0"/>
        </a:p>
      </dgm:t>
    </dgm:pt>
    <dgm:pt modelId="{F14155A6-F693-4202-9A19-A7632BF2688A}" type="parTrans" cxnId="{BCBD2DBA-8DFF-4075-8382-C310D54DD835}">
      <dgm:prSet/>
      <dgm:spPr/>
      <dgm:t>
        <a:bodyPr/>
        <a:lstStyle/>
        <a:p>
          <a:endParaRPr lang="ru-RU"/>
        </a:p>
      </dgm:t>
    </dgm:pt>
    <dgm:pt modelId="{73E6007C-EBA7-467F-A337-D57C2B4E0123}" type="sibTrans" cxnId="{BCBD2DBA-8DFF-4075-8382-C310D54DD835}">
      <dgm:prSet/>
      <dgm:spPr/>
      <dgm:t>
        <a:bodyPr/>
        <a:lstStyle/>
        <a:p>
          <a:endParaRPr lang="ru-RU"/>
        </a:p>
      </dgm:t>
    </dgm:pt>
    <dgm:pt modelId="{560F0DDB-9F5A-4828-84F8-362404006607}" type="pres">
      <dgm:prSet presAssocID="{D7348EDF-8EE9-4707-A84D-941E22BCD29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50AC36-506F-40AC-B056-A3B3B3525A67}" type="pres">
      <dgm:prSet presAssocID="{D84A070B-D1A4-4420-8150-45237F5BD82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2F3DDE-05D7-4AE6-B828-65AACD3B3582}" type="presOf" srcId="{D7348EDF-8EE9-4707-A84D-941E22BCD291}" destId="{560F0DDB-9F5A-4828-84F8-362404006607}" srcOrd="0" destOrd="0" presId="urn:microsoft.com/office/officeart/2005/8/layout/vList2"/>
    <dgm:cxn modelId="{BCBD2DBA-8DFF-4075-8382-C310D54DD835}" srcId="{D7348EDF-8EE9-4707-A84D-941E22BCD291}" destId="{D84A070B-D1A4-4420-8150-45237F5BD829}" srcOrd="0" destOrd="0" parTransId="{F14155A6-F693-4202-9A19-A7632BF2688A}" sibTransId="{73E6007C-EBA7-467F-A337-D57C2B4E0123}"/>
    <dgm:cxn modelId="{132C6D1B-CABF-4B69-9838-7C9A018B5F02}" type="presOf" srcId="{D84A070B-D1A4-4420-8150-45237F5BD829}" destId="{1B50AC36-506F-40AC-B056-A3B3B3525A67}" srcOrd="0" destOrd="0" presId="urn:microsoft.com/office/officeart/2005/8/layout/vList2"/>
    <dgm:cxn modelId="{69368F6B-6053-44A6-825E-A0D69611D770}" type="presParOf" srcId="{560F0DDB-9F5A-4828-84F8-362404006607}" destId="{1B50AC36-506F-40AC-B056-A3B3B3525A67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7C3D5-0F8B-4D93-89D8-17A761787F29}" type="doc">
      <dgm:prSet loTypeId="urn:microsoft.com/office/officeart/2005/8/layout/vList3#18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CEA66E2-9861-4BB0-ACD3-434B5500747D}">
      <dgm:prSet/>
      <dgm:spPr/>
      <dgm:t>
        <a:bodyPr/>
        <a:lstStyle/>
        <a:p>
          <a:pPr rtl="0"/>
          <a:r>
            <a:rPr lang="ru-RU" dirty="0" smtClean="0"/>
            <a:t>Завершенное самоубийство: суицидальный акт, завершившийся смертью.</a:t>
          </a:r>
          <a:endParaRPr lang="ru-RU" dirty="0"/>
        </a:p>
      </dgm:t>
    </dgm:pt>
    <dgm:pt modelId="{E8584FFF-FEAE-434F-A5DD-C85616555397}" type="parTrans" cxnId="{3782A170-F5F9-4DBC-8291-F48277E8771A}">
      <dgm:prSet/>
      <dgm:spPr/>
      <dgm:t>
        <a:bodyPr/>
        <a:lstStyle/>
        <a:p>
          <a:endParaRPr lang="ru-RU"/>
        </a:p>
      </dgm:t>
    </dgm:pt>
    <dgm:pt modelId="{885B287D-FEEC-4D7E-AAEA-D53918012EAC}" type="sibTrans" cxnId="{3782A170-F5F9-4DBC-8291-F48277E8771A}">
      <dgm:prSet/>
      <dgm:spPr/>
      <dgm:t>
        <a:bodyPr/>
        <a:lstStyle/>
        <a:p>
          <a:endParaRPr lang="ru-RU"/>
        </a:p>
      </dgm:t>
    </dgm:pt>
    <dgm:pt modelId="{151EEC8F-448D-4565-A17E-2276B13C5F0F}">
      <dgm:prSet/>
      <dgm:spPr/>
      <dgm:t>
        <a:bodyPr/>
        <a:lstStyle/>
        <a:p>
          <a:pPr rtl="0"/>
          <a:r>
            <a:rPr lang="ru-RU" dirty="0" smtClean="0"/>
            <a:t>Попытка самоубийства: </a:t>
          </a:r>
          <a:r>
            <a:rPr lang="ru-RU" dirty="0" err="1" smtClean="0"/>
            <a:t>несмертельные</a:t>
          </a:r>
          <a:r>
            <a:rPr lang="ru-RU" dirty="0" smtClean="0"/>
            <a:t>, потенциально вредоносные действия человека, направленные против самого себя и имеющие цель привести его к смерти, но могут приводить или не приводить к повреждению.</a:t>
          </a:r>
          <a:endParaRPr lang="ru-RU" dirty="0"/>
        </a:p>
      </dgm:t>
    </dgm:pt>
    <dgm:pt modelId="{378B0C37-FE4D-4081-A87D-57A727704813}" type="parTrans" cxnId="{19E8AE12-065A-46AC-8A67-02ACDE3AE14F}">
      <dgm:prSet/>
      <dgm:spPr/>
      <dgm:t>
        <a:bodyPr/>
        <a:lstStyle/>
        <a:p>
          <a:endParaRPr lang="ru-RU"/>
        </a:p>
      </dgm:t>
    </dgm:pt>
    <dgm:pt modelId="{2D1CA4AF-5298-4063-B774-8F6EE54A8E2F}" type="sibTrans" cxnId="{19E8AE12-065A-46AC-8A67-02ACDE3AE14F}">
      <dgm:prSet/>
      <dgm:spPr/>
      <dgm:t>
        <a:bodyPr/>
        <a:lstStyle/>
        <a:p>
          <a:endParaRPr lang="ru-RU"/>
        </a:p>
      </dgm:t>
    </dgm:pt>
    <dgm:pt modelId="{F9CDE663-5131-4906-96C9-D398FB3BA22C}">
      <dgm:prSet/>
      <dgm:spPr/>
      <dgm:t>
        <a:bodyPr/>
        <a:lstStyle/>
        <a:p>
          <a:pPr rtl="0"/>
          <a:r>
            <a:rPr lang="ru-RU" dirty="0" err="1" smtClean="0"/>
            <a:t>Несуицидальное</a:t>
          </a:r>
          <a:r>
            <a:rPr lang="ru-RU" dirty="0" smtClean="0"/>
            <a:t> самоповреждение(NSSI): действие, в результате которого человек сам себе причиняет боль или поверхностное повреждение без суицидальных мотивов.</a:t>
          </a:r>
          <a:endParaRPr lang="ru-RU" dirty="0"/>
        </a:p>
      </dgm:t>
    </dgm:pt>
    <dgm:pt modelId="{87C1B0A6-FDEC-44A5-AB6B-3F1F3D46341D}" type="parTrans" cxnId="{42A633BF-FF62-40DA-A601-4CA83C75EEA1}">
      <dgm:prSet/>
      <dgm:spPr/>
      <dgm:t>
        <a:bodyPr/>
        <a:lstStyle/>
        <a:p>
          <a:endParaRPr lang="ru-RU"/>
        </a:p>
      </dgm:t>
    </dgm:pt>
    <dgm:pt modelId="{A683ACC0-2310-4C85-A0B7-680ECB6661F6}" type="sibTrans" cxnId="{42A633BF-FF62-40DA-A601-4CA83C75EEA1}">
      <dgm:prSet/>
      <dgm:spPr/>
      <dgm:t>
        <a:bodyPr/>
        <a:lstStyle/>
        <a:p>
          <a:endParaRPr lang="ru-RU"/>
        </a:p>
      </dgm:t>
    </dgm:pt>
    <dgm:pt modelId="{75F2B06A-198F-4D5B-BE08-DFD38A5FC984}" type="pres">
      <dgm:prSet presAssocID="{2307C3D5-0F8B-4D93-89D8-17A761787F2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0A9C7A-AFD3-4045-8308-D6410731FB0C}" type="pres">
      <dgm:prSet presAssocID="{9CEA66E2-9861-4BB0-ACD3-434B5500747D}" presName="composite" presStyleCnt="0"/>
      <dgm:spPr/>
      <dgm:t>
        <a:bodyPr/>
        <a:lstStyle/>
        <a:p>
          <a:endParaRPr lang="ru-RU"/>
        </a:p>
      </dgm:t>
    </dgm:pt>
    <dgm:pt modelId="{A8ED6245-9CC5-4562-9210-DDCF709A95D5}" type="pres">
      <dgm:prSet presAssocID="{9CEA66E2-9861-4BB0-ACD3-434B5500747D}" presName="imgShp" presStyleLbl="fgImgPlace1" presStyleIdx="0" presStyleCnt="3"/>
      <dgm:spPr>
        <a:blipFill>
          <a:blip xmlns:r="http://schemas.openxmlformats.org/officeDocument/2006/relationships" r:embed="rId1" cstate="print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A7AB9F6-59AA-48DC-B935-21D6CE688C73}" type="pres">
      <dgm:prSet presAssocID="{9CEA66E2-9861-4BB0-ACD3-434B5500747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45CB81-468F-4A8B-8763-84E3E00CB768}" type="pres">
      <dgm:prSet presAssocID="{885B287D-FEEC-4D7E-AAEA-D53918012EAC}" presName="spacing" presStyleCnt="0"/>
      <dgm:spPr/>
      <dgm:t>
        <a:bodyPr/>
        <a:lstStyle/>
        <a:p>
          <a:endParaRPr lang="ru-RU"/>
        </a:p>
      </dgm:t>
    </dgm:pt>
    <dgm:pt modelId="{3FFF2317-7361-4337-A9CF-99AFEEA4E775}" type="pres">
      <dgm:prSet presAssocID="{151EEC8F-448D-4565-A17E-2276B13C5F0F}" presName="composite" presStyleCnt="0"/>
      <dgm:spPr/>
      <dgm:t>
        <a:bodyPr/>
        <a:lstStyle/>
        <a:p>
          <a:endParaRPr lang="ru-RU"/>
        </a:p>
      </dgm:t>
    </dgm:pt>
    <dgm:pt modelId="{8EDF1D2B-5417-40D5-A8C8-5FACBB137493}" type="pres">
      <dgm:prSet presAssocID="{151EEC8F-448D-4565-A17E-2276B13C5F0F}" presName="imgShp" presStyleLbl="fgImgPlace1" presStyleIdx="1" presStyleCnt="3"/>
      <dgm:spPr>
        <a:blipFill>
          <a:blip xmlns:r="http://schemas.openxmlformats.org/officeDocument/2006/relationships" r:embed="rId1" cstate="print">
            <a:duotone>
              <a:schemeClr val="accent5">
                <a:hueOff val="270261"/>
                <a:satOff val="-21759"/>
                <a:lumOff val="-2587"/>
                <a:alphaOff val="0"/>
                <a:shade val="20000"/>
                <a:satMod val="200000"/>
              </a:schemeClr>
              <a:schemeClr val="accent5">
                <a:hueOff val="270261"/>
                <a:satOff val="-21759"/>
                <a:lumOff val="-258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5EA5B80-B5A6-49E6-9DDE-F40EC9921076}" type="pres">
      <dgm:prSet presAssocID="{151EEC8F-448D-4565-A17E-2276B13C5F0F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C9AF6-0C6E-43E7-B4B6-7339EF8E6365}" type="pres">
      <dgm:prSet presAssocID="{2D1CA4AF-5298-4063-B774-8F6EE54A8E2F}" presName="spacing" presStyleCnt="0"/>
      <dgm:spPr/>
      <dgm:t>
        <a:bodyPr/>
        <a:lstStyle/>
        <a:p>
          <a:endParaRPr lang="ru-RU"/>
        </a:p>
      </dgm:t>
    </dgm:pt>
    <dgm:pt modelId="{F54EE481-F07A-4552-A119-A4FBFB559024}" type="pres">
      <dgm:prSet presAssocID="{F9CDE663-5131-4906-96C9-D398FB3BA22C}" presName="composite" presStyleCnt="0"/>
      <dgm:spPr/>
      <dgm:t>
        <a:bodyPr/>
        <a:lstStyle/>
        <a:p>
          <a:endParaRPr lang="ru-RU"/>
        </a:p>
      </dgm:t>
    </dgm:pt>
    <dgm:pt modelId="{155C49D7-5F26-4C01-B26D-1FDEA6EBCB3A}" type="pres">
      <dgm:prSet presAssocID="{F9CDE663-5131-4906-96C9-D398FB3BA22C}" presName="imgShp" presStyleLbl="fgImgPlace1" presStyleIdx="2" presStyleCnt="3"/>
      <dgm:spPr>
        <a:blipFill>
          <a:blip xmlns:r="http://schemas.openxmlformats.org/officeDocument/2006/relationships" r:embed="rId1" cstate="print">
            <a:duotone>
              <a:schemeClr val="accent5">
                <a:hueOff val="540523"/>
                <a:satOff val="-43518"/>
                <a:lumOff val="-5174"/>
                <a:alphaOff val="0"/>
                <a:shade val="20000"/>
                <a:satMod val="200000"/>
              </a:schemeClr>
              <a:schemeClr val="accent5">
                <a:hueOff val="540523"/>
                <a:satOff val="-43518"/>
                <a:lumOff val="-5174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80487D6-EFFC-485F-A93C-A3A2E025FFFE}" type="pres">
      <dgm:prSet presAssocID="{F9CDE663-5131-4906-96C9-D398FB3BA22C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6EEAC3-2E9B-444F-B19C-97363184A15D}" type="presOf" srcId="{2307C3D5-0F8B-4D93-89D8-17A761787F29}" destId="{75F2B06A-198F-4D5B-BE08-DFD38A5FC984}" srcOrd="0" destOrd="0" presId="urn:microsoft.com/office/officeart/2005/8/layout/vList3#18"/>
    <dgm:cxn modelId="{3782A170-F5F9-4DBC-8291-F48277E8771A}" srcId="{2307C3D5-0F8B-4D93-89D8-17A761787F29}" destId="{9CEA66E2-9861-4BB0-ACD3-434B5500747D}" srcOrd="0" destOrd="0" parTransId="{E8584FFF-FEAE-434F-A5DD-C85616555397}" sibTransId="{885B287D-FEEC-4D7E-AAEA-D53918012EAC}"/>
    <dgm:cxn modelId="{42A633BF-FF62-40DA-A601-4CA83C75EEA1}" srcId="{2307C3D5-0F8B-4D93-89D8-17A761787F29}" destId="{F9CDE663-5131-4906-96C9-D398FB3BA22C}" srcOrd="2" destOrd="0" parTransId="{87C1B0A6-FDEC-44A5-AB6B-3F1F3D46341D}" sibTransId="{A683ACC0-2310-4C85-A0B7-680ECB6661F6}"/>
    <dgm:cxn modelId="{F1B01446-403C-406C-9B07-EDC58A41F438}" type="presOf" srcId="{9CEA66E2-9861-4BB0-ACD3-434B5500747D}" destId="{8A7AB9F6-59AA-48DC-B935-21D6CE688C73}" srcOrd="0" destOrd="0" presId="urn:microsoft.com/office/officeart/2005/8/layout/vList3#18"/>
    <dgm:cxn modelId="{8EB8C72B-4AA2-43AE-BD87-E69EEE26A588}" type="presOf" srcId="{151EEC8F-448D-4565-A17E-2276B13C5F0F}" destId="{45EA5B80-B5A6-49E6-9DDE-F40EC9921076}" srcOrd="0" destOrd="0" presId="urn:microsoft.com/office/officeart/2005/8/layout/vList3#18"/>
    <dgm:cxn modelId="{19E8AE12-065A-46AC-8A67-02ACDE3AE14F}" srcId="{2307C3D5-0F8B-4D93-89D8-17A761787F29}" destId="{151EEC8F-448D-4565-A17E-2276B13C5F0F}" srcOrd="1" destOrd="0" parTransId="{378B0C37-FE4D-4081-A87D-57A727704813}" sibTransId="{2D1CA4AF-5298-4063-B774-8F6EE54A8E2F}"/>
    <dgm:cxn modelId="{166BCD0A-1F92-4EFC-8515-3045CFB14980}" type="presOf" srcId="{F9CDE663-5131-4906-96C9-D398FB3BA22C}" destId="{180487D6-EFFC-485F-A93C-A3A2E025FFFE}" srcOrd="0" destOrd="0" presId="urn:microsoft.com/office/officeart/2005/8/layout/vList3#18"/>
    <dgm:cxn modelId="{843CD2E8-650F-4482-A8CD-C79B0182C5E5}" type="presParOf" srcId="{75F2B06A-198F-4D5B-BE08-DFD38A5FC984}" destId="{540A9C7A-AFD3-4045-8308-D6410731FB0C}" srcOrd="0" destOrd="0" presId="urn:microsoft.com/office/officeart/2005/8/layout/vList3#18"/>
    <dgm:cxn modelId="{9F22890B-389C-4201-A35A-61136658287F}" type="presParOf" srcId="{540A9C7A-AFD3-4045-8308-D6410731FB0C}" destId="{A8ED6245-9CC5-4562-9210-DDCF709A95D5}" srcOrd="0" destOrd="0" presId="urn:microsoft.com/office/officeart/2005/8/layout/vList3#18"/>
    <dgm:cxn modelId="{BBDFC34F-0052-44C8-B5FB-0744F16D2CD2}" type="presParOf" srcId="{540A9C7A-AFD3-4045-8308-D6410731FB0C}" destId="{8A7AB9F6-59AA-48DC-B935-21D6CE688C73}" srcOrd="1" destOrd="0" presId="urn:microsoft.com/office/officeart/2005/8/layout/vList3#18"/>
    <dgm:cxn modelId="{DA9A8798-B2DD-4F4B-A3F3-97AB7E742AEA}" type="presParOf" srcId="{75F2B06A-198F-4D5B-BE08-DFD38A5FC984}" destId="{9545CB81-468F-4A8B-8763-84E3E00CB768}" srcOrd="1" destOrd="0" presId="urn:microsoft.com/office/officeart/2005/8/layout/vList3#18"/>
    <dgm:cxn modelId="{8B754442-C8C9-4C73-A3BC-401C2E7AD09B}" type="presParOf" srcId="{75F2B06A-198F-4D5B-BE08-DFD38A5FC984}" destId="{3FFF2317-7361-4337-A9CF-99AFEEA4E775}" srcOrd="2" destOrd="0" presId="urn:microsoft.com/office/officeart/2005/8/layout/vList3#18"/>
    <dgm:cxn modelId="{E27453A5-C137-4D4A-BAAD-E21130E292CA}" type="presParOf" srcId="{3FFF2317-7361-4337-A9CF-99AFEEA4E775}" destId="{8EDF1D2B-5417-40D5-A8C8-5FACBB137493}" srcOrd="0" destOrd="0" presId="urn:microsoft.com/office/officeart/2005/8/layout/vList3#18"/>
    <dgm:cxn modelId="{72BF56FF-E50A-4495-AB5B-963E3AB7B3C0}" type="presParOf" srcId="{3FFF2317-7361-4337-A9CF-99AFEEA4E775}" destId="{45EA5B80-B5A6-49E6-9DDE-F40EC9921076}" srcOrd="1" destOrd="0" presId="urn:microsoft.com/office/officeart/2005/8/layout/vList3#18"/>
    <dgm:cxn modelId="{39647CE6-48A4-4085-9477-87DA68875214}" type="presParOf" srcId="{75F2B06A-198F-4D5B-BE08-DFD38A5FC984}" destId="{521C9AF6-0C6E-43E7-B4B6-7339EF8E6365}" srcOrd="3" destOrd="0" presId="urn:microsoft.com/office/officeart/2005/8/layout/vList3#18"/>
    <dgm:cxn modelId="{ADC725D4-2316-45B6-B810-0E23FBC2AB83}" type="presParOf" srcId="{75F2B06A-198F-4D5B-BE08-DFD38A5FC984}" destId="{F54EE481-F07A-4552-A119-A4FBFB559024}" srcOrd="4" destOrd="0" presId="urn:microsoft.com/office/officeart/2005/8/layout/vList3#18"/>
    <dgm:cxn modelId="{C86D1A65-BB22-429F-AE78-EC1A5CA63947}" type="presParOf" srcId="{F54EE481-F07A-4552-A119-A4FBFB559024}" destId="{155C49D7-5F26-4C01-B26D-1FDEA6EBCB3A}" srcOrd="0" destOrd="0" presId="urn:microsoft.com/office/officeart/2005/8/layout/vList3#18"/>
    <dgm:cxn modelId="{DA8E7956-AD80-49F2-979C-1321AA21781C}" type="presParOf" srcId="{F54EE481-F07A-4552-A119-A4FBFB559024}" destId="{180487D6-EFFC-485F-A93C-A3A2E025FFFE}" srcOrd="1" destOrd="0" presId="urn:microsoft.com/office/officeart/2005/8/layout/vList3#18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0285B112-2F64-4180-BC37-17752BFA645E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DF39410-776A-4786-BFE4-C5BF085605CE}">
      <dgm:prSet/>
      <dgm:spPr/>
      <dgm:t>
        <a:bodyPr/>
        <a:lstStyle/>
        <a:p>
          <a:pPr rtl="0"/>
          <a:r>
            <a:rPr lang="ru-RU" i="1" dirty="0" smtClean="0"/>
            <a:t>Группы смерти </a:t>
          </a:r>
          <a:r>
            <a:rPr lang="ru-RU" dirty="0" smtClean="0"/>
            <a:t>– это сообщества, участники которых получают задания асоциального характера, вплоть до экстремистских. </a:t>
          </a:r>
          <a:endParaRPr lang="ru-RU" dirty="0"/>
        </a:p>
      </dgm:t>
    </dgm:pt>
    <dgm:pt modelId="{38FD36D2-835C-44AB-9A9B-0C5E48AA7365}" type="parTrans" cxnId="{38F2D781-9B90-48F1-82FD-2A44ABA657E8}">
      <dgm:prSet/>
      <dgm:spPr/>
      <dgm:t>
        <a:bodyPr/>
        <a:lstStyle/>
        <a:p>
          <a:endParaRPr lang="ru-RU"/>
        </a:p>
      </dgm:t>
    </dgm:pt>
    <dgm:pt modelId="{F4CDFB4E-3DB1-4919-88FC-37F5E4F41C8C}" type="sibTrans" cxnId="{38F2D781-9B90-48F1-82FD-2A44ABA657E8}">
      <dgm:prSet/>
      <dgm:spPr/>
      <dgm:t>
        <a:bodyPr/>
        <a:lstStyle/>
        <a:p>
          <a:endParaRPr lang="ru-RU"/>
        </a:p>
      </dgm:t>
    </dgm:pt>
    <dgm:pt modelId="{22363F1E-C8C8-4927-8D6F-49E69533EA26}">
      <dgm:prSet/>
      <dgm:spPr/>
      <dgm:t>
        <a:bodyPr/>
        <a:lstStyle/>
        <a:p>
          <a:pPr rtl="0"/>
          <a:r>
            <a:rPr lang="ru-RU" i="1" dirty="0" smtClean="0"/>
            <a:t>Итогом такой игры</a:t>
          </a:r>
          <a:r>
            <a:rPr lang="ru-RU" dirty="0" smtClean="0"/>
            <a:t> может стать гибель ребенка. </a:t>
          </a:r>
          <a:endParaRPr lang="ru-RU" dirty="0"/>
        </a:p>
      </dgm:t>
    </dgm:pt>
    <dgm:pt modelId="{AFF6C4BC-A968-4066-91F6-5E7D47A89DA3}" type="parTrans" cxnId="{ACAB5E88-5175-4117-8067-74539ADDA79D}">
      <dgm:prSet/>
      <dgm:spPr/>
      <dgm:t>
        <a:bodyPr/>
        <a:lstStyle/>
        <a:p>
          <a:endParaRPr lang="ru-RU"/>
        </a:p>
      </dgm:t>
    </dgm:pt>
    <dgm:pt modelId="{91D824B5-4BEB-45C8-B801-A3F9A529589A}" type="sibTrans" cxnId="{ACAB5E88-5175-4117-8067-74539ADDA79D}">
      <dgm:prSet/>
      <dgm:spPr/>
      <dgm:t>
        <a:bodyPr/>
        <a:lstStyle/>
        <a:p>
          <a:endParaRPr lang="ru-RU"/>
        </a:p>
      </dgm:t>
    </dgm:pt>
    <dgm:pt modelId="{C81707A9-D8E8-4C3E-BE0D-BE7C4C2E6DCD}" type="pres">
      <dgm:prSet presAssocID="{0285B112-2F64-4180-BC37-17752BFA64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8A0305-8A7E-4CAF-B7BD-9E2AC0AE88B5}" type="pres">
      <dgm:prSet presAssocID="{5DF39410-776A-4786-BFE4-C5BF085605CE}" presName="node" presStyleLbl="node1" presStyleIdx="0" presStyleCnt="2" custScaleY="1600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607C35-4B4D-4D25-A025-027E05C13AED}" type="pres">
      <dgm:prSet presAssocID="{F4CDFB4E-3DB1-4919-88FC-37F5E4F41C8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23A0ACFE-A1CE-4E37-AC71-0183D49EAA8C}" type="pres">
      <dgm:prSet presAssocID="{F4CDFB4E-3DB1-4919-88FC-37F5E4F41C8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3BA296F3-F545-4DED-8170-34AA4E2E0BAE}" type="pres">
      <dgm:prSet presAssocID="{22363F1E-C8C8-4927-8D6F-49E69533EA26}" presName="node" presStyleLbl="node1" presStyleIdx="1" presStyleCnt="2" custScaleY="1576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AB5E88-5175-4117-8067-74539ADDA79D}" srcId="{0285B112-2F64-4180-BC37-17752BFA645E}" destId="{22363F1E-C8C8-4927-8D6F-49E69533EA26}" srcOrd="1" destOrd="0" parTransId="{AFF6C4BC-A968-4066-91F6-5E7D47A89DA3}" sibTransId="{91D824B5-4BEB-45C8-B801-A3F9A529589A}"/>
    <dgm:cxn modelId="{1A02332F-0B01-4428-B8BF-3B08AC4DF6AA}" type="presOf" srcId="{F4CDFB4E-3DB1-4919-88FC-37F5E4F41C8C}" destId="{23A0ACFE-A1CE-4E37-AC71-0183D49EAA8C}" srcOrd="1" destOrd="0" presId="urn:microsoft.com/office/officeart/2005/8/layout/process1"/>
    <dgm:cxn modelId="{38F2D781-9B90-48F1-82FD-2A44ABA657E8}" srcId="{0285B112-2F64-4180-BC37-17752BFA645E}" destId="{5DF39410-776A-4786-BFE4-C5BF085605CE}" srcOrd="0" destOrd="0" parTransId="{38FD36D2-835C-44AB-9A9B-0C5E48AA7365}" sibTransId="{F4CDFB4E-3DB1-4919-88FC-37F5E4F41C8C}"/>
    <dgm:cxn modelId="{2B876F65-B19B-4909-9EA3-2CF9FB0CA493}" type="presOf" srcId="{5DF39410-776A-4786-BFE4-C5BF085605CE}" destId="{3A8A0305-8A7E-4CAF-B7BD-9E2AC0AE88B5}" srcOrd="0" destOrd="0" presId="urn:microsoft.com/office/officeart/2005/8/layout/process1"/>
    <dgm:cxn modelId="{EE159126-EB89-4A33-B401-49069BCA4CDA}" type="presOf" srcId="{0285B112-2F64-4180-BC37-17752BFA645E}" destId="{C81707A9-D8E8-4C3E-BE0D-BE7C4C2E6DCD}" srcOrd="0" destOrd="0" presId="urn:microsoft.com/office/officeart/2005/8/layout/process1"/>
    <dgm:cxn modelId="{B35BF80B-0147-4DFD-A6A4-E09DADF38EF5}" type="presOf" srcId="{22363F1E-C8C8-4927-8D6F-49E69533EA26}" destId="{3BA296F3-F545-4DED-8170-34AA4E2E0BAE}" srcOrd="0" destOrd="0" presId="urn:microsoft.com/office/officeart/2005/8/layout/process1"/>
    <dgm:cxn modelId="{5600EE24-0E7D-4C3C-8F1A-FBB65FA28BE7}" type="presOf" srcId="{F4CDFB4E-3DB1-4919-88FC-37F5E4F41C8C}" destId="{ED607C35-4B4D-4D25-A025-027E05C13AED}" srcOrd="0" destOrd="0" presId="urn:microsoft.com/office/officeart/2005/8/layout/process1"/>
    <dgm:cxn modelId="{04EC30A7-D276-4C76-A20B-A0F2734752B0}" type="presParOf" srcId="{C81707A9-D8E8-4C3E-BE0D-BE7C4C2E6DCD}" destId="{3A8A0305-8A7E-4CAF-B7BD-9E2AC0AE88B5}" srcOrd="0" destOrd="0" presId="urn:microsoft.com/office/officeart/2005/8/layout/process1"/>
    <dgm:cxn modelId="{5EA4CE3A-6084-4BE4-A482-EC15EE33F61C}" type="presParOf" srcId="{C81707A9-D8E8-4C3E-BE0D-BE7C4C2E6DCD}" destId="{ED607C35-4B4D-4D25-A025-027E05C13AED}" srcOrd="1" destOrd="0" presId="urn:microsoft.com/office/officeart/2005/8/layout/process1"/>
    <dgm:cxn modelId="{CD26F644-D01E-4F0F-98FB-B2868E8C2F3C}" type="presParOf" srcId="{ED607C35-4B4D-4D25-A025-027E05C13AED}" destId="{23A0ACFE-A1CE-4E37-AC71-0183D49EAA8C}" srcOrd="0" destOrd="0" presId="urn:microsoft.com/office/officeart/2005/8/layout/process1"/>
    <dgm:cxn modelId="{31B998FD-F4FE-46E6-8045-C046DE6258F1}" type="presParOf" srcId="{C81707A9-D8E8-4C3E-BE0D-BE7C4C2E6DCD}" destId="{3BA296F3-F545-4DED-8170-34AA4E2E0BAE}" srcOrd="2" destOrd="0" presId="urn:microsoft.com/office/officeart/2005/8/layout/process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396D30C-B10E-478C-B1EC-21056A513E0C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DFF89CB5-39EF-4145-B3B3-E57FA2972860}">
      <dgm:prSet custT="1"/>
      <dgm:spPr/>
      <dgm:t>
        <a:bodyPr/>
        <a:lstStyle/>
        <a:p>
          <a:pPr algn="ctr" rtl="0"/>
          <a:r>
            <a:rPr lang="ru-RU" sz="3200" b="1" dirty="0" smtClean="0"/>
            <a:t>Хэштэги «Групп смерти» («</a:t>
          </a:r>
          <a:r>
            <a:rPr lang="ru-RU" sz="3200" b="1" dirty="0" err="1" smtClean="0"/>
            <a:t>Вконтакте</a:t>
          </a:r>
          <a:r>
            <a:rPr lang="ru-RU" sz="3200" b="1" dirty="0" smtClean="0"/>
            <a:t>», </a:t>
          </a:r>
          <a:r>
            <a:rPr lang="ru-RU" sz="3200" b="1" dirty="0" err="1" smtClean="0"/>
            <a:t>Instagram</a:t>
          </a:r>
          <a:r>
            <a:rPr lang="ru-RU" sz="3200" b="1" dirty="0" smtClean="0"/>
            <a:t>)</a:t>
          </a:r>
          <a:endParaRPr lang="ru-RU" sz="3200" b="1" dirty="0"/>
        </a:p>
      </dgm:t>
    </dgm:pt>
    <dgm:pt modelId="{1C016769-DE8F-4FDA-9C44-255F0E2424D9}" type="parTrans" cxnId="{FF66890D-3661-4924-9146-397AA39CF564}">
      <dgm:prSet/>
      <dgm:spPr/>
      <dgm:t>
        <a:bodyPr/>
        <a:lstStyle/>
        <a:p>
          <a:endParaRPr lang="ru-RU"/>
        </a:p>
      </dgm:t>
    </dgm:pt>
    <dgm:pt modelId="{4F48F5C9-AB0A-419E-8694-5871E694FEB9}" type="sibTrans" cxnId="{FF66890D-3661-4924-9146-397AA39CF564}">
      <dgm:prSet/>
      <dgm:spPr/>
      <dgm:t>
        <a:bodyPr/>
        <a:lstStyle/>
        <a:p>
          <a:endParaRPr lang="ru-RU"/>
        </a:p>
      </dgm:t>
    </dgm:pt>
    <dgm:pt modelId="{0CBACB94-6CCA-4FCC-BBA7-857618D9E9CA}" type="pres">
      <dgm:prSet presAssocID="{D396D30C-B10E-478C-B1EC-21056A513E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1B3BDF-3D25-499A-88B5-B4C994B8A489}" type="pres">
      <dgm:prSet presAssocID="{DFF89CB5-39EF-4145-B3B3-E57FA297286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416682-E9C2-4D86-8D6E-A3B452A4B414}" type="presOf" srcId="{D396D30C-B10E-478C-B1EC-21056A513E0C}" destId="{0CBACB94-6CCA-4FCC-BBA7-857618D9E9CA}" srcOrd="0" destOrd="0" presId="urn:microsoft.com/office/officeart/2005/8/layout/vList2"/>
    <dgm:cxn modelId="{9C2CFA92-2E58-418B-AB6C-C5AF55FFE4CC}" type="presOf" srcId="{DFF89CB5-39EF-4145-B3B3-E57FA2972860}" destId="{6E1B3BDF-3D25-499A-88B5-B4C994B8A489}" srcOrd="0" destOrd="0" presId="urn:microsoft.com/office/officeart/2005/8/layout/vList2"/>
    <dgm:cxn modelId="{FF66890D-3661-4924-9146-397AA39CF564}" srcId="{D396D30C-B10E-478C-B1EC-21056A513E0C}" destId="{DFF89CB5-39EF-4145-B3B3-E57FA2972860}" srcOrd="0" destOrd="0" parTransId="{1C016769-DE8F-4FDA-9C44-255F0E2424D9}" sibTransId="{4F48F5C9-AB0A-419E-8694-5871E694FEB9}"/>
    <dgm:cxn modelId="{052152EB-2A14-4890-85E3-6B6147310143}" type="presParOf" srcId="{0CBACB94-6CCA-4FCC-BBA7-857618D9E9CA}" destId="{6E1B3BDF-3D25-499A-88B5-B4C994B8A489}" srcOrd="0" destOrd="0" presId="urn:microsoft.com/office/officeart/2005/8/layout/vList2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963060C-3173-4010-A693-EF27E50D4FB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CC1A5FF6-A65E-42EE-A5B2-040C19D69803}">
      <dgm:prSet custT="1"/>
      <dgm:spPr/>
      <dgm:t>
        <a:bodyPr/>
        <a:lstStyle/>
        <a:p>
          <a:pPr algn="ctr" rtl="0"/>
          <a:r>
            <a:rPr lang="ru-RU" sz="2800" b="1" dirty="0" smtClean="0"/>
            <a:t>Суицидальные </a:t>
          </a:r>
          <a:r>
            <a:rPr lang="ru-RU" sz="2800" b="1" dirty="0" err="1" smtClean="0"/>
            <a:t>квесты</a:t>
          </a:r>
          <a:r>
            <a:rPr lang="ru-RU" sz="2800" b="1" dirty="0" smtClean="0"/>
            <a:t/>
          </a:r>
          <a:br>
            <a:rPr lang="ru-RU" sz="2800" b="1" dirty="0" smtClean="0"/>
          </a:br>
          <a:r>
            <a:rPr lang="ru-RU" sz="2800" b="1" dirty="0" smtClean="0"/>
            <a:t>(</a:t>
          </a:r>
          <a:r>
            <a:rPr lang="ru-RU" sz="2800" b="1" dirty="0" err="1" smtClean="0"/>
            <a:t>Alternate</a:t>
          </a:r>
          <a:r>
            <a:rPr lang="ru-RU" sz="2800" b="1" dirty="0" smtClean="0"/>
            <a:t> </a:t>
          </a:r>
          <a:r>
            <a:rPr lang="ru-RU" sz="2800" b="1" dirty="0" err="1" smtClean="0"/>
            <a:t>Reality</a:t>
          </a:r>
          <a:r>
            <a:rPr lang="ru-RU" sz="2800" b="1" dirty="0" smtClean="0"/>
            <a:t> </a:t>
          </a:r>
          <a:r>
            <a:rPr lang="ru-RU" sz="2800" b="1" dirty="0" err="1" smtClean="0"/>
            <a:t>Games</a:t>
          </a:r>
          <a:r>
            <a:rPr lang="ru-RU" sz="2800" b="1" dirty="0" smtClean="0"/>
            <a:t> — игры в альтернативной реальности)</a:t>
          </a:r>
          <a:endParaRPr lang="ru-RU" sz="2800" b="1" dirty="0"/>
        </a:p>
      </dgm:t>
    </dgm:pt>
    <dgm:pt modelId="{711BC89E-1B34-42D0-AC0C-A7033F3404B2}" type="parTrans" cxnId="{9A7BE4AF-DF91-485A-AEF2-B0F219E39541}">
      <dgm:prSet/>
      <dgm:spPr/>
      <dgm:t>
        <a:bodyPr/>
        <a:lstStyle/>
        <a:p>
          <a:endParaRPr lang="ru-RU"/>
        </a:p>
      </dgm:t>
    </dgm:pt>
    <dgm:pt modelId="{E10C1886-6194-4628-A647-692E7A50E81F}" type="sibTrans" cxnId="{9A7BE4AF-DF91-485A-AEF2-B0F219E39541}">
      <dgm:prSet/>
      <dgm:spPr/>
      <dgm:t>
        <a:bodyPr/>
        <a:lstStyle/>
        <a:p>
          <a:endParaRPr lang="ru-RU"/>
        </a:p>
      </dgm:t>
    </dgm:pt>
    <dgm:pt modelId="{78F9E224-A6BF-4E4E-8613-80F7D68A5AD4}" type="pres">
      <dgm:prSet presAssocID="{9963060C-3173-4010-A693-EF27E50D4FB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B67719-FD93-4999-A93A-4819B27EB159}" type="pres">
      <dgm:prSet presAssocID="{CC1A5FF6-A65E-42EE-A5B2-040C19D6980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7BE4AF-DF91-485A-AEF2-B0F219E39541}" srcId="{9963060C-3173-4010-A693-EF27E50D4FB1}" destId="{CC1A5FF6-A65E-42EE-A5B2-040C19D69803}" srcOrd="0" destOrd="0" parTransId="{711BC89E-1B34-42D0-AC0C-A7033F3404B2}" sibTransId="{E10C1886-6194-4628-A647-692E7A50E81F}"/>
    <dgm:cxn modelId="{EE668788-BB49-42DC-B56D-7181B90BE301}" type="presOf" srcId="{9963060C-3173-4010-A693-EF27E50D4FB1}" destId="{78F9E224-A6BF-4E4E-8613-80F7D68A5AD4}" srcOrd="0" destOrd="0" presId="urn:microsoft.com/office/officeart/2005/8/layout/vList2"/>
    <dgm:cxn modelId="{4A51D828-748A-4CD0-B2CB-021AC6369618}" type="presOf" srcId="{CC1A5FF6-A65E-42EE-A5B2-040C19D69803}" destId="{90B67719-FD93-4999-A93A-4819B27EB159}" srcOrd="0" destOrd="0" presId="urn:microsoft.com/office/officeart/2005/8/layout/vList2"/>
    <dgm:cxn modelId="{B0FA71F7-377C-4764-B99D-D5AA722D8B29}" type="presParOf" srcId="{78F9E224-A6BF-4E4E-8613-80F7D68A5AD4}" destId="{90B67719-FD93-4999-A93A-4819B27EB159}" srcOrd="0" destOrd="0" presId="urn:microsoft.com/office/officeart/2005/8/layout/vList2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8A537B9-6017-43DC-884A-C7BEDC2BB7D3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CC8688E-8319-47C3-8D1A-11BA26C8FA86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«Инсайдеры», «</a:t>
          </a:r>
          <a:r>
            <a:rPr lang="en-US" sz="1800" dirty="0" smtClean="0">
              <a:solidFill>
                <a:schemeClr val="tx1"/>
              </a:solidFill>
            </a:rPr>
            <a:t>f57</a:t>
          </a:r>
          <a:r>
            <a:rPr lang="ru-RU" sz="1800" dirty="0" smtClean="0">
              <a:solidFill>
                <a:schemeClr val="tx1"/>
              </a:solidFill>
            </a:rPr>
            <a:t>»</a:t>
          </a:r>
          <a:endParaRPr lang="ru-RU" sz="1800" dirty="0">
            <a:solidFill>
              <a:schemeClr val="tx1"/>
            </a:solidFill>
          </a:endParaRPr>
        </a:p>
      </dgm:t>
    </dgm:pt>
    <dgm:pt modelId="{D78BC4FF-3554-4703-80DA-A5170DADBACD}" type="parTrans" cxnId="{CCD7D2F9-8E59-4512-9F23-74F21CD0967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21F9EF2E-FBE6-4C67-94D8-AFCAE6B58A1A}" type="sibTrans" cxnId="{CCD7D2F9-8E59-4512-9F23-74F21CD0967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CF87135F-271D-467C-BE03-F747F229B4A1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«Синий кит», «Тихий дом»</a:t>
          </a:r>
          <a:endParaRPr lang="ru-RU" sz="1800" dirty="0">
            <a:solidFill>
              <a:schemeClr val="tx1"/>
            </a:solidFill>
          </a:endParaRPr>
        </a:p>
      </dgm:t>
    </dgm:pt>
    <dgm:pt modelId="{97BFDD7E-AF3D-4988-B46A-E3FF9BB05243}" type="parTrans" cxnId="{4720440A-9D4A-4A8B-8A09-755DD96A555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F35FEA60-6FF5-4E9D-870B-502E0E336EFB}" type="sibTrans" cxnId="{4720440A-9D4A-4A8B-8A09-755DD96A555F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49811818-C416-4513-8F4D-001ED75DDD94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«Беги или умри»</a:t>
          </a:r>
          <a:endParaRPr lang="ru-RU" sz="1800" dirty="0">
            <a:solidFill>
              <a:schemeClr val="tx1"/>
            </a:solidFill>
          </a:endParaRPr>
        </a:p>
      </dgm:t>
    </dgm:pt>
    <dgm:pt modelId="{3F790152-CA68-4502-B46D-3C278F53385B}" type="parTrans" cxnId="{0AB7AAC4-7E86-42A7-9A41-1A1D7BB3E7A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28264EE-3DB4-47B7-90ED-F98F01717574}" type="sibTrans" cxnId="{0AB7AAC4-7E86-42A7-9A41-1A1D7BB3E7A9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5CFE65D5-D4DE-46AF-B24A-3CBABF9BD95E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«Оставьте газ включенным, и наутро вы станете феей»</a:t>
          </a:r>
          <a:endParaRPr lang="ru-RU" sz="1800" dirty="0">
            <a:solidFill>
              <a:schemeClr val="tx1"/>
            </a:solidFill>
          </a:endParaRPr>
        </a:p>
      </dgm:t>
    </dgm:pt>
    <dgm:pt modelId="{CD15E212-8068-4A2F-9FF1-B26CBF8697BA}" type="parTrans" cxnId="{32D5966E-CA70-44BF-ABD0-AB4BB2B2138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9196F7C0-ACB0-4EED-AFD9-D4E2BD16770F}" type="sibTrans" cxnId="{32D5966E-CA70-44BF-ABD0-AB4BB2B2138D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6DE39989-E8FD-4F67-A52B-B05EE25D1E9B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За основу были взяты старые игры на тему </a:t>
          </a:r>
          <a:r>
            <a:rPr lang="ru-RU" sz="1800" dirty="0" err="1" smtClean="0">
              <a:solidFill>
                <a:schemeClr val="tx1"/>
              </a:solidFill>
            </a:rPr>
            <a:t>нетсталкинга</a:t>
          </a:r>
          <a:r>
            <a:rPr lang="ru-RU" sz="1800" dirty="0" smtClean="0">
              <a:solidFill>
                <a:schemeClr val="tx1"/>
              </a:solidFill>
            </a:rPr>
            <a:t> — «Инсайдеры», «Тихий дом», «Семеро», «1642»).  Ключевым аспектом ARG является принцип TINAG участник должен до конца сомневаться в игре</a:t>
          </a:r>
          <a:endParaRPr lang="ru-RU" sz="1800" dirty="0">
            <a:solidFill>
              <a:schemeClr val="tx1"/>
            </a:solidFill>
          </a:endParaRPr>
        </a:p>
      </dgm:t>
    </dgm:pt>
    <dgm:pt modelId="{F23F6052-9B92-4322-82D9-C52D5241FD33}" type="parTrans" cxnId="{97A2CCF9-E53F-49E8-B86D-5D0540858DB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027CE731-4505-4A3D-A9E9-CFA212987116}" type="sibTrans" cxnId="{97A2CCF9-E53F-49E8-B86D-5D0540858DBE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76D801F8-2A1C-4253-813D-89E28618F5BD}">
      <dgm:prSet custT="1"/>
      <dgm:spPr/>
      <dgm:t>
        <a:bodyPr/>
        <a:lstStyle/>
        <a:p>
          <a:pPr rtl="0"/>
          <a:r>
            <a:rPr lang="ru-RU" sz="1800" dirty="0" smtClean="0">
              <a:solidFill>
                <a:schemeClr val="tx1"/>
              </a:solidFill>
            </a:rPr>
            <a:t>6 бесед по 50 человек</a:t>
          </a:r>
          <a:endParaRPr lang="ru-RU" sz="1800" dirty="0">
            <a:solidFill>
              <a:schemeClr val="tx1"/>
            </a:solidFill>
          </a:endParaRPr>
        </a:p>
      </dgm:t>
    </dgm:pt>
    <dgm:pt modelId="{0A670B63-8494-42F3-BE8B-16A3508A7193}" type="parTrans" cxnId="{CD94D562-05EC-48BD-A75C-22DF0B580F34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54B05D8-0C98-4107-8847-C1108F8E4ABE}" type="sibTrans" cxnId="{CD94D562-05EC-48BD-A75C-22DF0B580F34}">
      <dgm:prSet/>
      <dgm:spPr/>
      <dgm:t>
        <a:bodyPr/>
        <a:lstStyle/>
        <a:p>
          <a:endParaRPr lang="ru-RU" sz="2400">
            <a:solidFill>
              <a:schemeClr val="tx1"/>
            </a:solidFill>
          </a:endParaRPr>
        </a:p>
      </dgm:t>
    </dgm:pt>
    <dgm:pt modelId="{B3178EC0-B1BE-4795-AFCA-61D4562AF43B}" type="pres">
      <dgm:prSet presAssocID="{78A537B9-6017-43DC-884A-C7BEDC2BB7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B04EDB-A0C8-46FD-BAB8-D5CDF0E7FF45}" type="pres">
      <dgm:prSet presAssocID="{6CC8688E-8319-47C3-8D1A-11BA26C8FA86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B2A312-5161-449F-B40D-CBCCE1E44B3F}" type="pres">
      <dgm:prSet presAssocID="{21F9EF2E-FBE6-4C67-94D8-AFCAE6B58A1A}" presName="spacer" presStyleCnt="0"/>
      <dgm:spPr/>
    </dgm:pt>
    <dgm:pt modelId="{2A586DF5-A22F-436C-B79F-8102E83E4BBB}" type="pres">
      <dgm:prSet presAssocID="{CF87135F-271D-467C-BE03-F747F229B4A1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886BB-2AA8-4A56-93F8-E6811075B1F9}" type="pres">
      <dgm:prSet presAssocID="{F35FEA60-6FF5-4E9D-870B-502E0E336EFB}" presName="spacer" presStyleCnt="0"/>
      <dgm:spPr/>
    </dgm:pt>
    <dgm:pt modelId="{7A722652-A011-4E54-BFEB-5B123E67929A}" type="pres">
      <dgm:prSet presAssocID="{49811818-C416-4513-8F4D-001ED75DDD94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B4EB99-BC2C-4771-A284-AB829E77994D}" type="pres">
      <dgm:prSet presAssocID="{028264EE-3DB4-47B7-90ED-F98F01717574}" presName="spacer" presStyleCnt="0"/>
      <dgm:spPr/>
    </dgm:pt>
    <dgm:pt modelId="{98464A73-AE1D-46ED-A0FC-6111E9B9E9B7}" type="pres">
      <dgm:prSet presAssocID="{5CFE65D5-D4DE-46AF-B24A-3CBABF9BD95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E8621A-EB16-4802-A183-BF95B070B675}" type="pres">
      <dgm:prSet presAssocID="{9196F7C0-ACB0-4EED-AFD9-D4E2BD16770F}" presName="spacer" presStyleCnt="0"/>
      <dgm:spPr/>
    </dgm:pt>
    <dgm:pt modelId="{371AFD7A-420A-4BE8-A44C-10B2E6CC1DA6}" type="pres">
      <dgm:prSet presAssocID="{6DE39989-E8FD-4F67-A52B-B05EE25D1E9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99EDB-5B1F-46BF-A888-DA651602E8B4}" type="pres">
      <dgm:prSet presAssocID="{027CE731-4505-4A3D-A9E9-CFA212987116}" presName="spacer" presStyleCnt="0"/>
      <dgm:spPr/>
    </dgm:pt>
    <dgm:pt modelId="{1F631DF9-4C72-4D22-AC7E-6086A8E63A0D}" type="pres">
      <dgm:prSet presAssocID="{76D801F8-2A1C-4253-813D-89E28618F5BD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B7AAC4-7E86-42A7-9A41-1A1D7BB3E7A9}" srcId="{78A537B9-6017-43DC-884A-C7BEDC2BB7D3}" destId="{49811818-C416-4513-8F4D-001ED75DDD94}" srcOrd="2" destOrd="0" parTransId="{3F790152-CA68-4502-B46D-3C278F53385B}" sibTransId="{028264EE-3DB4-47B7-90ED-F98F01717574}"/>
    <dgm:cxn modelId="{6E066115-7CDE-43B6-92E5-FA737DD7AA89}" type="presOf" srcId="{6DE39989-E8FD-4F67-A52B-B05EE25D1E9B}" destId="{371AFD7A-420A-4BE8-A44C-10B2E6CC1DA6}" srcOrd="0" destOrd="0" presId="urn:microsoft.com/office/officeart/2005/8/layout/vList2"/>
    <dgm:cxn modelId="{97A2CCF9-E53F-49E8-B86D-5D0540858DBE}" srcId="{78A537B9-6017-43DC-884A-C7BEDC2BB7D3}" destId="{6DE39989-E8FD-4F67-A52B-B05EE25D1E9B}" srcOrd="4" destOrd="0" parTransId="{F23F6052-9B92-4322-82D9-C52D5241FD33}" sibTransId="{027CE731-4505-4A3D-A9E9-CFA212987116}"/>
    <dgm:cxn modelId="{E6846BC3-363A-4C1B-82EF-67231D0FEBC4}" type="presOf" srcId="{49811818-C416-4513-8F4D-001ED75DDD94}" destId="{7A722652-A011-4E54-BFEB-5B123E67929A}" srcOrd="0" destOrd="0" presId="urn:microsoft.com/office/officeart/2005/8/layout/vList2"/>
    <dgm:cxn modelId="{4720440A-9D4A-4A8B-8A09-755DD96A555F}" srcId="{78A537B9-6017-43DC-884A-C7BEDC2BB7D3}" destId="{CF87135F-271D-467C-BE03-F747F229B4A1}" srcOrd="1" destOrd="0" parTransId="{97BFDD7E-AF3D-4988-B46A-E3FF9BB05243}" sibTransId="{F35FEA60-6FF5-4E9D-870B-502E0E336EFB}"/>
    <dgm:cxn modelId="{32D5966E-CA70-44BF-ABD0-AB4BB2B2138D}" srcId="{78A537B9-6017-43DC-884A-C7BEDC2BB7D3}" destId="{5CFE65D5-D4DE-46AF-B24A-3CBABF9BD95E}" srcOrd="3" destOrd="0" parTransId="{CD15E212-8068-4A2F-9FF1-B26CBF8697BA}" sibTransId="{9196F7C0-ACB0-4EED-AFD9-D4E2BD16770F}"/>
    <dgm:cxn modelId="{CD94D562-05EC-48BD-A75C-22DF0B580F34}" srcId="{78A537B9-6017-43DC-884A-C7BEDC2BB7D3}" destId="{76D801F8-2A1C-4253-813D-89E28618F5BD}" srcOrd="5" destOrd="0" parTransId="{0A670B63-8494-42F3-BE8B-16A3508A7193}" sibTransId="{B54B05D8-0C98-4107-8847-C1108F8E4ABE}"/>
    <dgm:cxn modelId="{DA62F001-B52C-44C4-B20F-1FDC8466BD93}" type="presOf" srcId="{CF87135F-271D-467C-BE03-F747F229B4A1}" destId="{2A586DF5-A22F-436C-B79F-8102E83E4BBB}" srcOrd="0" destOrd="0" presId="urn:microsoft.com/office/officeart/2005/8/layout/vList2"/>
    <dgm:cxn modelId="{2641EA8B-2587-4B95-9E93-162EAB7F88E8}" type="presOf" srcId="{6CC8688E-8319-47C3-8D1A-11BA26C8FA86}" destId="{3FB04EDB-A0C8-46FD-BAB8-D5CDF0E7FF45}" srcOrd="0" destOrd="0" presId="urn:microsoft.com/office/officeart/2005/8/layout/vList2"/>
    <dgm:cxn modelId="{485836C8-EE56-42F1-81EF-4FBDBE386C88}" type="presOf" srcId="{78A537B9-6017-43DC-884A-C7BEDC2BB7D3}" destId="{B3178EC0-B1BE-4795-AFCA-61D4562AF43B}" srcOrd="0" destOrd="0" presId="urn:microsoft.com/office/officeart/2005/8/layout/vList2"/>
    <dgm:cxn modelId="{FF254F3D-B5B0-4C48-9AAB-0FA264B5379C}" type="presOf" srcId="{76D801F8-2A1C-4253-813D-89E28618F5BD}" destId="{1F631DF9-4C72-4D22-AC7E-6086A8E63A0D}" srcOrd="0" destOrd="0" presId="urn:microsoft.com/office/officeart/2005/8/layout/vList2"/>
    <dgm:cxn modelId="{CCD7D2F9-8E59-4512-9F23-74F21CD0967E}" srcId="{78A537B9-6017-43DC-884A-C7BEDC2BB7D3}" destId="{6CC8688E-8319-47C3-8D1A-11BA26C8FA86}" srcOrd="0" destOrd="0" parTransId="{D78BC4FF-3554-4703-80DA-A5170DADBACD}" sibTransId="{21F9EF2E-FBE6-4C67-94D8-AFCAE6B58A1A}"/>
    <dgm:cxn modelId="{70AB0C87-8E7B-4BD7-BC64-8E5643D7C3C8}" type="presOf" srcId="{5CFE65D5-D4DE-46AF-B24A-3CBABF9BD95E}" destId="{98464A73-AE1D-46ED-A0FC-6111E9B9E9B7}" srcOrd="0" destOrd="0" presId="urn:microsoft.com/office/officeart/2005/8/layout/vList2"/>
    <dgm:cxn modelId="{1AC4D48A-F603-40DA-8A61-41307DDACF93}" type="presParOf" srcId="{B3178EC0-B1BE-4795-AFCA-61D4562AF43B}" destId="{3FB04EDB-A0C8-46FD-BAB8-D5CDF0E7FF45}" srcOrd="0" destOrd="0" presId="urn:microsoft.com/office/officeart/2005/8/layout/vList2"/>
    <dgm:cxn modelId="{3C8AE5E8-CA63-449C-828F-D12BF8562A10}" type="presParOf" srcId="{B3178EC0-B1BE-4795-AFCA-61D4562AF43B}" destId="{9CB2A312-5161-449F-B40D-CBCCE1E44B3F}" srcOrd="1" destOrd="0" presId="urn:microsoft.com/office/officeart/2005/8/layout/vList2"/>
    <dgm:cxn modelId="{2B2E3D6D-AE5C-4947-A215-0FE124F1E15C}" type="presParOf" srcId="{B3178EC0-B1BE-4795-AFCA-61D4562AF43B}" destId="{2A586DF5-A22F-436C-B79F-8102E83E4BBB}" srcOrd="2" destOrd="0" presId="urn:microsoft.com/office/officeart/2005/8/layout/vList2"/>
    <dgm:cxn modelId="{7B4FF402-7C99-4F2C-861D-8EC50C502014}" type="presParOf" srcId="{B3178EC0-B1BE-4795-AFCA-61D4562AF43B}" destId="{035886BB-2AA8-4A56-93F8-E6811075B1F9}" srcOrd="3" destOrd="0" presId="urn:microsoft.com/office/officeart/2005/8/layout/vList2"/>
    <dgm:cxn modelId="{C8719A53-5622-4BCD-B601-7E6ED1DBA184}" type="presParOf" srcId="{B3178EC0-B1BE-4795-AFCA-61D4562AF43B}" destId="{7A722652-A011-4E54-BFEB-5B123E67929A}" srcOrd="4" destOrd="0" presId="urn:microsoft.com/office/officeart/2005/8/layout/vList2"/>
    <dgm:cxn modelId="{4B0F9B93-F88C-41C1-8B87-1E1FF86F0AA6}" type="presParOf" srcId="{B3178EC0-B1BE-4795-AFCA-61D4562AF43B}" destId="{32B4EB99-BC2C-4771-A284-AB829E77994D}" srcOrd="5" destOrd="0" presId="urn:microsoft.com/office/officeart/2005/8/layout/vList2"/>
    <dgm:cxn modelId="{49862D4F-E9A8-4B97-9906-B21F34030F8B}" type="presParOf" srcId="{B3178EC0-B1BE-4795-AFCA-61D4562AF43B}" destId="{98464A73-AE1D-46ED-A0FC-6111E9B9E9B7}" srcOrd="6" destOrd="0" presId="urn:microsoft.com/office/officeart/2005/8/layout/vList2"/>
    <dgm:cxn modelId="{2DD2801E-3339-4183-9F6F-6AAB4DF01B18}" type="presParOf" srcId="{B3178EC0-B1BE-4795-AFCA-61D4562AF43B}" destId="{19E8621A-EB16-4802-A183-BF95B070B675}" srcOrd="7" destOrd="0" presId="urn:microsoft.com/office/officeart/2005/8/layout/vList2"/>
    <dgm:cxn modelId="{3050678F-FF24-4AC7-81D7-0903D11C201C}" type="presParOf" srcId="{B3178EC0-B1BE-4795-AFCA-61D4562AF43B}" destId="{371AFD7A-420A-4BE8-A44C-10B2E6CC1DA6}" srcOrd="8" destOrd="0" presId="urn:microsoft.com/office/officeart/2005/8/layout/vList2"/>
    <dgm:cxn modelId="{12492748-920F-497C-BD21-279E023648D1}" type="presParOf" srcId="{B3178EC0-B1BE-4795-AFCA-61D4562AF43B}" destId="{61599EDB-5B1F-46BF-A888-DA651602E8B4}" srcOrd="9" destOrd="0" presId="urn:microsoft.com/office/officeart/2005/8/layout/vList2"/>
    <dgm:cxn modelId="{1143174E-9BB2-4358-879E-5151D4FFA6D0}" type="presParOf" srcId="{B3178EC0-B1BE-4795-AFCA-61D4562AF43B}" destId="{1F631DF9-4C72-4D22-AC7E-6086A8E63A0D}" srcOrd="10" destOrd="0" presId="urn:microsoft.com/office/officeart/2005/8/layout/vList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2706DDA-7E0A-4228-BBD6-DE5DD972C3A6}" type="doc">
      <dgm:prSet loTypeId="urn:microsoft.com/office/officeart/2005/8/layout/gear1" loCatId="cycle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5DC440AA-A409-46C4-9BA0-F81D4F823EFC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1. Многие специалисты считают, что может помочь "контроль социальных сетей", с кем и как общается ребенок. </a:t>
          </a:r>
          <a:endParaRPr lang="ru-RU" dirty="0">
            <a:solidFill>
              <a:schemeClr val="tx1"/>
            </a:solidFill>
          </a:endParaRPr>
        </a:p>
      </dgm:t>
    </dgm:pt>
    <dgm:pt modelId="{FA190512-0979-48F7-98EC-592D9680D1E7}" type="parTrans" cxnId="{CB6AFCC1-D667-4061-8E72-31CCC349AD9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992AA7-1B82-4E92-9E3C-E7BDDE5D9A57}" type="sibTrans" cxnId="{CB6AFCC1-D667-4061-8E72-31CCC349AD90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6A109A7A-2C14-4E99-AD5C-F73C0A46EB9F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2. Однако, реально помочь могут </a:t>
          </a:r>
          <a:r>
            <a:rPr lang="ru-RU" b="1" dirty="0" smtClean="0">
              <a:solidFill>
                <a:schemeClr val="tx1"/>
              </a:solidFill>
            </a:rPr>
            <a:t>только отношения</a:t>
          </a:r>
          <a:r>
            <a:rPr lang="ru-RU" dirty="0" smtClean="0">
              <a:solidFill>
                <a:schemeClr val="tx1"/>
              </a:solidFill>
            </a:rPr>
            <a:t>. </a:t>
          </a:r>
          <a:endParaRPr lang="ru-RU" dirty="0">
            <a:solidFill>
              <a:schemeClr val="tx1"/>
            </a:solidFill>
          </a:endParaRPr>
        </a:p>
      </dgm:t>
    </dgm:pt>
    <dgm:pt modelId="{B68DFF6A-205A-4BE0-957E-5CFFF683B136}" type="parTrans" cxnId="{0AA578FF-147B-4634-894A-BF44E7A8292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4517667-7384-47A8-B0B4-8952277D8A95}" type="sibTrans" cxnId="{0AA578FF-147B-4634-894A-BF44E7A8292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A8B60EA-31E2-40AA-975B-423E30E819CC}" type="pres">
      <dgm:prSet presAssocID="{72706DDA-7E0A-4228-BBD6-DE5DD972C3A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849D1DC-0A1C-42EE-8279-45C0E89F56D4}" type="pres">
      <dgm:prSet presAssocID="{5DC440AA-A409-46C4-9BA0-F81D4F823EFC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460FD-4A8D-44D3-8206-5788C8E91443}" type="pres">
      <dgm:prSet presAssocID="{5DC440AA-A409-46C4-9BA0-F81D4F823EFC}" presName="gear1srcNode" presStyleLbl="node1" presStyleIdx="0" presStyleCnt="2"/>
      <dgm:spPr/>
      <dgm:t>
        <a:bodyPr/>
        <a:lstStyle/>
        <a:p>
          <a:endParaRPr lang="ru-RU"/>
        </a:p>
      </dgm:t>
    </dgm:pt>
    <dgm:pt modelId="{3947E4F3-3AEB-4F02-B08B-D7E27D3F8E76}" type="pres">
      <dgm:prSet presAssocID="{5DC440AA-A409-46C4-9BA0-F81D4F823EFC}" presName="gear1dstNode" presStyleLbl="node1" presStyleIdx="0" presStyleCnt="2"/>
      <dgm:spPr/>
      <dgm:t>
        <a:bodyPr/>
        <a:lstStyle/>
        <a:p>
          <a:endParaRPr lang="ru-RU"/>
        </a:p>
      </dgm:t>
    </dgm:pt>
    <dgm:pt modelId="{73E638E8-BA24-4F16-AEF0-724DF31973C6}" type="pres">
      <dgm:prSet presAssocID="{6A109A7A-2C14-4E99-AD5C-F73C0A46EB9F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E28FA-BBE6-439B-88EE-C7AA607AB84F}" type="pres">
      <dgm:prSet presAssocID="{6A109A7A-2C14-4E99-AD5C-F73C0A46EB9F}" presName="gear2srcNode" presStyleLbl="node1" presStyleIdx="1" presStyleCnt="2"/>
      <dgm:spPr/>
      <dgm:t>
        <a:bodyPr/>
        <a:lstStyle/>
        <a:p>
          <a:endParaRPr lang="ru-RU"/>
        </a:p>
      </dgm:t>
    </dgm:pt>
    <dgm:pt modelId="{C23D0723-AD14-4A72-BD33-F823D49E809A}" type="pres">
      <dgm:prSet presAssocID="{6A109A7A-2C14-4E99-AD5C-F73C0A46EB9F}" presName="gear2dstNode" presStyleLbl="node1" presStyleIdx="1" presStyleCnt="2"/>
      <dgm:spPr/>
      <dgm:t>
        <a:bodyPr/>
        <a:lstStyle/>
        <a:p>
          <a:endParaRPr lang="ru-RU"/>
        </a:p>
      </dgm:t>
    </dgm:pt>
    <dgm:pt modelId="{C489880D-ADA9-4422-B697-DBD932D917F4}" type="pres">
      <dgm:prSet presAssocID="{C6992AA7-1B82-4E92-9E3C-E7BDDE5D9A57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56CEC2A0-BA58-4C46-91C3-D3A4C8F4ECF5}" type="pres">
      <dgm:prSet presAssocID="{14517667-7384-47A8-B0B4-8952277D8A95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0AA578FF-147B-4634-894A-BF44E7A82924}" srcId="{72706DDA-7E0A-4228-BBD6-DE5DD972C3A6}" destId="{6A109A7A-2C14-4E99-AD5C-F73C0A46EB9F}" srcOrd="1" destOrd="0" parTransId="{B68DFF6A-205A-4BE0-957E-5CFFF683B136}" sibTransId="{14517667-7384-47A8-B0B4-8952277D8A95}"/>
    <dgm:cxn modelId="{CB6AFCC1-D667-4061-8E72-31CCC349AD90}" srcId="{72706DDA-7E0A-4228-BBD6-DE5DD972C3A6}" destId="{5DC440AA-A409-46C4-9BA0-F81D4F823EFC}" srcOrd="0" destOrd="0" parTransId="{FA190512-0979-48F7-98EC-592D9680D1E7}" sibTransId="{C6992AA7-1B82-4E92-9E3C-E7BDDE5D9A57}"/>
    <dgm:cxn modelId="{B4474D89-BFCE-48EE-AEF7-022454429C38}" type="presOf" srcId="{C6992AA7-1B82-4E92-9E3C-E7BDDE5D9A57}" destId="{C489880D-ADA9-4422-B697-DBD932D917F4}" srcOrd="0" destOrd="0" presId="urn:microsoft.com/office/officeart/2005/8/layout/gear1"/>
    <dgm:cxn modelId="{E89C248D-1914-4FB7-AF5F-E5BA5DE56E8E}" type="presOf" srcId="{5DC440AA-A409-46C4-9BA0-F81D4F823EFC}" destId="{A87460FD-4A8D-44D3-8206-5788C8E91443}" srcOrd="1" destOrd="0" presId="urn:microsoft.com/office/officeart/2005/8/layout/gear1"/>
    <dgm:cxn modelId="{A69CBBE5-21A8-46E8-851A-95619FCF3EC8}" type="presOf" srcId="{6A109A7A-2C14-4E99-AD5C-F73C0A46EB9F}" destId="{73E638E8-BA24-4F16-AEF0-724DF31973C6}" srcOrd="0" destOrd="0" presId="urn:microsoft.com/office/officeart/2005/8/layout/gear1"/>
    <dgm:cxn modelId="{09ABF4A0-56CE-456C-A773-8DDD9268653D}" type="presOf" srcId="{5DC440AA-A409-46C4-9BA0-F81D4F823EFC}" destId="{6849D1DC-0A1C-42EE-8279-45C0E89F56D4}" srcOrd="0" destOrd="0" presId="urn:microsoft.com/office/officeart/2005/8/layout/gear1"/>
    <dgm:cxn modelId="{40F5F398-6F6D-49F8-BCB5-2F265C52C35C}" type="presOf" srcId="{14517667-7384-47A8-B0B4-8952277D8A95}" destId="{56CEC2A0-BA58-4C46-91C3-D3A4C8F4ECF5}" srcOrd="0" destOrd="0" presId="urn:microsoft.com/office/officeart/2005/8/layout/gear1"/>
    <dgm:cxn modelId="{4A485EE7-1027-4517-A715-98F472DDF9FB}" type="presOf" srcId="{72706DDA-7E0A-4228-BBD6-DE5DD972C3A6}" destId="{DA8B60EA-31E2-40AA-975B-423E30E819CC}" srcOrd="0" destOrd="0" presId="urn:microsoft.com/office/officeart/2005/8/layout/gear1"/>
    <dgm:cxn modelId="{C69908D9-5ED8-403D-A8A7-5FCCF1677579}" type="presOf" srcId="{6A109A7A-2C14-4E99-AD5C-F73C0A46EB9F}" destId="{C23D0723-AD14-4A72-BD33-F823D49E809A}" srcOrd="2" destOrd="0" presId="urn:microsoft.com/office/officeart/2005/8/layout/gear1"/>
    <dgm:cxn modelId="{E292BF52-296B-4338-9C4E-3929EA03676C}" type="presOf" srcId="{6A109A7A-2C14-4E99-AD5C-F73C0A46EB9F}" destId="{94CE28FA-BBE6-439B-88EE-C7AA607AB84F}" srcOrd="1" destOrd="0" presId="urn:microsoft.com/office/officeart/2005/8/layout/gear1"/>
    <dgm:cxn modelId="{2DB7DC6F-5D39-4964-BB03-4F6357781DC3}" type="presOf" srcId="{5DC440AA-A409-46C4-9BA0-F81D4F823EFC}" destId="{3947E4F3-3AEB-4F02-B08B-D7E27D3F8E76}" srcOrd="2" destOrd="0" presId="urn:microsoft.com/office/officeart/2005/8/layout/gear1"/>
    <dgm:cxn modelId="{A173A556-7EC0-4839-B1C7-186F1750108E}" type="presParOf" srcId="{DA8B60EA-31E2-40AA-975B-423E30E819CC}" destId="{6849D1DC-0A1C-42EE-8279-45C0E89F56D4}" srcOrd="0" destOrd="0" presId="urn:microsoft.com/office/officeart/2005/8/layout/gear1"/>
    <dgm:cxn modelId="{93B17135-0E02-4264-9B50-278172DA2B83}" type="presParOf" srcId="{DA8B60EA-31E2-40AA-975B-423E30E819CC}" destId="{A87460FD-4A8D-44D3-8206-5788C8E91443}" srcOrd="1" destOrd="0" presId="urn:microsoft.com/office/officeart/2005/8/layout/gear1"/>
    <dgm:cxn modelId="{508736B5-E28C-486D-9F74-E79EDB6AB41B}" type="presParOf" srcId="{DA8B60EA-31E2-40AA-975B-423E30E819CC}" destId="{3947E4F3-3AEB-4F02-B08B-D7E27D3F8E76}" srcOrd="2" destOrd="0" presId="urn:microsoft.com/office/officeart/2005/8/layout/gear1"/>
    <dgm:cxn modelId="{115B2EB0-4BE1-4F05-A377-E7926125F2E4}" type="presParOf" srcId="{DA8B60EA-31E2-40AA-975B-423E30E819CC}" destId="{73E638E8-BA24-4F16-AEF0-724DF31973C6}" srcOrd="3" destOrd="0" presId="urn:microsoft.com/office/officeart/2005/8/layout/gear1"/>
    <dgm:cxn modelId="{6874AB2C-9FE1-4E82-8A4D-F54D2C317C33}" type="presParOf" srcId="{DA8B60EA-31E2-40AA-975B-423E30E819CC}" destId="{94CE28FA-BBE6-439B-88EE-C7AA607AB84F}" srcOrd="4" destOrd="0" presId="urn:microsoft.com/office/officeart/2005/8/layout/gear1"/>
    <dgm:cxn modelId="{E1F33BB2-6A5F-46C1-A691-C924707133FA}" type="presParOf" srcId="{DA8B60EA-31E2-40AA-975B-423E30E819CC}" destId="{C23D0723-AD14-4A72-BD33-F823D49E809A}" srcOrd="5" destOrd="0" presId="urn:microsoft.com/office/officeart/2005/8/layout/gear1"/>
    <dgm:cxn modelId="{213CC34D-6847-4809-92CC-6A87AB9DE93A}" type="presParOf" srcId="{DA8B60EA-31E2-40AA-975B-423E30E819CC}" destId="{C489880D-ADA9-4422-B697-DBD932D917F4}" srcOrd="6" destOrd="0" presId="urn:microsoft.com/office/officeart/2005/8/layout/gear1"/>
    <dgm:cxn modelId="{6CDA53E9-1A8E-4CBD-835C-F7E775550339}" type="presParOf" srcId="{DA8B60EA-31E2-40AA-975B-423E30E819CC}" destId="{56CEC2A0-BA58-4C46-91C3-D3A4C8F4ECF5}" srcOrd="7" destOrd="0" presId="urn:microsoft.com/office/officeart/2005/8/layout/gear1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50ADECC-AE11-4178-9D01-B6E5EEBE1F7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B44AED6-9B61-4D7A-9A96-39FA382DE181}">
      <dgm:prSet/>
      <dgm:spPr/>
      <dgm:t>
        <a:bodyPr/>
        <a:lstStyle/>
        <a:p>
          <a:pPr algn="ctr" rtl="0"/>
          <a:r>
            <a:rPr lang="ru-RU" b="1" dirty="0" smtClean="0"/>
            <a:t>Только отношения</a:t>
          </a:r>
          <a:endParaRPr lang="ru-RU" b="1" dirty="0"/>
        </a:p>
      </dgm:t>
    </dgm:pt>
    <dgm:pt modelId="{858F0E44-0A7E-42B1-9557-A427D2A601F5}" type="parTrans" cxnId="{E2877978-F298-49CA-8780-9E8CDB4013FE}">
      <dgm:prSet/>
      <dgm:spPr/>
      <dgm:t>
        <a:bodyPr/>
        <a:lstStyle/>
        <a:p>
          <a:endParaRPr lang="ru-RU"/>
        </a:p>
      </dgm:t>
    </dgm:pt>
    <dgm:pt modelId="{18EC38BD-B39C-4753-A23F-4EF7D8245401}" type="sibTrans" cxnId="{E2877978-F298-49CA-8780-9E8CDB4013FE}">
      <dgm:prSet/>
      <dgm:spPr/>
      <dgm:t>
        <a:bodyPr/>
        <a:lstStyle/>
        <a:p>
          <a:endParaRPr lang="ru-RU"/>
        </a:p>
      </dgm:t>
    </dgm:pt>
    <dgm:pt modelId="{4FFB6CD5-0EE7-4393-A250-A6DDFC49DE2D}" type="pres">
      <dgm:prSet presAssocID="{950ADECC-AE11-4178-9D01-B6E5EEBE1F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FE58C9-14E7-4875-AF9B-2080A363CB17}" type="pres">
      <dgm:prSet presAssocID="{BB44AED6-9B61-4D7A-9A96-39FA382DE18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2877978-F298-49CA-8780-9E8CDB4013FE}" srcId="{950ADECC-AE11-4178-9D01-B6E5EEBE1F7F}" destId="{BB44AED6-9B61-4D7A-9A96-39FA382DE181}" srcOrd="0" destOrd="0" parTransId="{858F0E44-0A7E-42B1-9557-A427D2A601F5}" sibTransId="{18EC38BD-B39C-4753-A23F-4EF7D8245401}"/>
    <dgm:cxn modelId="{2AF93329-7F09-49A3-8FDB-67C76B850E31}" type="presOf" srcId="{950ADECC-AE11-4178-9D01-B6E5EEBE1F7F}" destId="{4FFB6CD5-0EE7-4393-A250-A6DDFC49DE2D}" srcOrd="0" destOrd="0" presId="urn:microsoft.com/office/officeart/2005/8/layout/vList2"/>
    <dgm:cxn modelId="{BF435918-9B21-4A49-B89D-962D15EC3888}" type="presOf" srcId="{BB44AED6-9B61-4D7A-9A96-39FA382DE181}" destId="{42FE58C9-14E7-4875-AF9B-2080A363CB17}" srcOrd="0" destOrd="0" presId="urn:microsoft.com/office/officeart/2005/8/layout/vList2"/>
    <dgm:cxn modelId="{7176EAB8-4CBB-4A3E-B630-5058680AD652}" type="presParOf" srcId="{4FFB6CD5-0EE7-4393-A250-A6DDFC49DE2D}" destId="{42FE58C9-14E7-4875-AF9B-2080A363CB17}" srcOrd="0" destOrd="0" presId="urn:microsoft.com/office/officeart/2005/8/layout/vList2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B156754F-7817-4BDB-8D76-2E3A4539E8D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39013BD9-3FFD-4108-AEE3-A9E81D2188C3}">
      <dgm:prSet/>
      <dgm:spPr/>
      <dgm:t>
        <a:bodyPr/>
        <a:lstStyle/>
        <a:p>
          <a:pPr rtl="0"/>
          <a:r>
            <a:rPr lang="ru-RU" b="1" dirty="0" smtClean="0"/>
            <a:t>Знание ребенком своей ценности в семье</a:t>
          </a:r>
          <a:endParaRPr lang="ru-RU" dirty="0"/>
        </a:p>
      </dgm:t>
    </dgm:pt>
    <dgm:pt modelId="{5B9650B3-2AF5-4CD3-9568-F8856B09979A}" type="parTrans" cxnId="{90D983A8-EF01-46F1-893E-5904F872FCFD}">
      <dgm:prSet/>
      <dgm:spPr/>
      <dgm:t>
        <a:bodyPr/>
        <a:lstStyle/>
        <a:p>
          <a:endParaRPr lang="ru-RU"/>
        </a:p>
      </dgm:t>
    </dgm:pt>
    <dgm:pt modelId="{99A91475-9DAD-4915-8233-A5804B12EA9F}" type="sibTrans" cxnId="{90D983A8-EF01-46F1-893E-5904F872FCFD}">
      <dgm:prSet/>
      <dgm:spPr/>
      <dgm:t>
        <a:bodyPr/>
        <a:lstStyle/>
        <a:p>
          <a:endParaRPr lang="ru-RU"/>
        </a:p>
      </dgm:t>
    </dgm:pt>
    <dgm:pt modelId="{63B2A74C-9449-4DB4-81AD-0F4E43F73EAA}" type="pres">
      <dgm:prSet presAssocID="{B156754F-7817-4BDB-8D76-2E3A4539E8D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17865D-AD51-4A14-ADD5-BDDE78F4DAF7}" type="pres">
      <dgm:prSet presAssocID="{39013BD9-3FFD-4108-AEE3-A9E81D2188C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D39F20-6E6A-4F2B-B796-595C7DEC12CD}" type="presOf" srcId="{39013BD9-3FFD-4108-AEE3-A9E81D2188C3}" destId="{6517865D-AD51-4A14-ADD5-BDDE78F4DAF7}" srcOrd="0" destOrd="0" presId="urn:microsoft.com/office/officeart/2005/8/layout/vList2"/>
    <dgm:cxn modelId="{90D983A8-EF01-46F1-893E-5904F872FCFD}" srcId="{B156754F-7817-4BDB-8D76-2E3A4539E8D5}" destId="{39013BD9-3FFD-4108-AEE3-A9E81D2188C3}" srcOrd="0" destOrd="0" parTransId="{5B9650B3-2AF5-4CD3-9568-F8856B09979A}" sibTransId="{99A91475-9DAD-4915-8233-A5804B12EA9F}"/>
    <dgm:cxn modelId="{9D7F0530-2658-4E41-B61E-07FF3EF2DED9}" type="presOf" srcId="{B156754F-7817-4BDB-8D76-2E3A4539E8D5}" destId="{63B2A74C-9449-4DB4-81AD-0F4E43F73EAA}" srcOrd="0" destOrd="0" presId="urn:microsoft.com/office/officeart/2005/8/layout/vList2"/>
    <dgm:cxn modelId="{2C8C35E1-2AD9-4AC5-A066-50006AC1C98F}" type="presParOf" srcId="{63B2A74C-9449-4DB4-81AD-0F4E43F73EAA}" destId="{6517865D-AD51-4A14-ADD5-BDDE78F4DAF7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96B3F4-28AF-4A1C-8B35-37BA6822286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ru-RU"/>
        </a:p>
      </dgm:t>
    </dgm:pt>
    <dgm:pt modelId="{10E416C2-9779-4F5F-82D3-153839FE3E0F}">
      <dgm:prSet/>
      <dgm:spPr/>
      <dgm:t>
        <a:bodyPr/>
        <a:lstStyle/>
        <a:p>
          <a:pPr rtl="0"/>
          <a:r>
            <a:rPr lang="ru-RU" b="0" dirty="0" smtClean="0"/>
            <a:t>Суицидальное поведение включает завершенное самоубийство и попытку суицида. Мысли, рассмотрение или планирование суицида относят к идее самоубийства.</a:t>
          </a:r>
          <a:endParaRPr lang="ru-RU" b="0" dirty="0"/>
        </a:p>
      </dgm:t>
    </dgm:pt>
    <dgm:pt modelId="{D1AC3855-E7C4-4749-B6FA-E4766555EAF0}" type="parTrans" cxnId="{CC5327E0-3D9E-4B39-873B-80653D71D42D}">
      <dgm:prSet/>
      <dgm:spPr/>
      <dgm:t>
        <a:bodyPr/>
        <a:lstStyle/>
        <a:p>
          <a:endParaRPr lang="ru-RU"/>
        </a:p>
      </dgm:t>
    </dgm:pt>
    <dgm:pt modelId="{7D94D468-CCE8-4E8E-AE6A-CA27820AA2A1}" type="sibTrans" cxnId="{CC5327E0-3D9E-4B39-873B-80653D71D42D}">
      <dgm:prSet/>
      <dgm:spPr/>
      <dgm:t>
        <a:bodyPr/>
        <a:lstStyle/>
        <a:p>
          <a:endParaRPr lang="ru-RU"/>
        </a:p>
      </dgm:t>
    </dgm:pt>
    <dgm:pt modelId="{4BC5BE7E-F3D8-42FA-922D-98B98B561EFE}" type="pres">
      <dgm:prSet presAssocID="{FF96B3F4-28AF-4A1C-8B35-37BA682228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22316-AF64-4829-9601-A65327CB5274}" type="pres">
      <dgm:prSet presAssocID="{10E416C2-9779-4F5F-82D3-153839FE3E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DBB0C0-1647-4030-BE08-BDBECDDA4A10}" type="presOf" srcId="{FF96B3F4-28AF-4A1C-8B35-37BA68222862}" destId="{4BC5BE7E-F3D8-42FA-922D-98B98B561EFE}" srcOrd="0" destOrd="0" presId="urn:microsoft.com/office/officeart/2005/8/layout/vList2"/>
    <dgm:cxn modelId="{CC5327E0-3D9E-4B39-873B-80653D71D42D}" srcId="{FF96B3F4-28AF-4A1C-8B35-37BA68222862}" destId="{10E416C2-9779-4F5F-82D3-153839FE3E0F}" srcOrd="0" destOrd="0" parTransId="{D1AC3855-E7C4-4749-B6FA-E4766555EAF0}" sibTransId="{7D94D468-CCE8-4E8E-AE6A-CA27820AA2A1}"/>
    <dgm:cxn modelId="{A0CFC0C0-5AC1-40C7-8625-F4A17B6847C8}" type="presOf" srcId="{10E416C2-9779-4F5F-82D3-153839FE3E0F}" destId="{0ED22316-AF64-4829-9601-A65327CB5274}" srcOrd="0" destOrd="0" presId="urn:microsoft.com/office/officeart/2005/8/layout/vList2"/>
    <dgm:cxn modelId="{801EF923-7225-4601-A79D-71C2A02BA540}" type="presParOf" srcId="{4BC5BE7E-F3D8-42FA-922D-98B98B561EFE}" destId="{0ED22316-AF64-4829-9601-A65327CB5274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4890939-1FCC-464E-B765-9CFB8745EE24}" type="doc">
      <dgm:prSet loTypeId="urn:microsoft.com/office/officeart/2005/8/layout/default#1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4BF8F32F-57F9-4598-8B6A-E93ADDFB1E9B}">
      <dgm:prSet/>
      <dgm:spPr/>
      <dgm:t>
        <a:bodyPr/>
        <a:lstStyle/>
        <a:p>
          <a:pPr rtl="0"/>
          <a:r>
            <a:rPr lang="ru-RU" dirty="0" smtClean="0"/>
            <a:t>Переживание обиды, одиночества</a:t>
          </a:r>
          <a:endParaRPr lang="ru-RU" dirty="0"/>
        </a:p>
      </dgm:t>
    </dgm:pt>
    <dgm:pt modelId="{90164E7C-EF2F-4283-82E6-90B77B8DC074}" type="parTrans" cxnId="{59AC0588-A7AC-40C8-9996-9058BD8FF66D}">
      <dgm:prSet/>
      <dgm:spPr/>
      <dgm:t>
        <a:bodyPr/>
        <a:lstStyle/>
        <a:p>
          <a:endParaRPr lang="ru-RU"/>
        </a:p>
      </dgm:t>
    </dgm:pt>
    <dgm:pt modelId="{12C56E05-4804-477C-B399-F4ABA9DA04FD}" type="sibTrans" cxnId="{59AC0588-A7AC-40C8-9996-9058BD8FF66D}">
      <dgm:prSet/>
      <dgm:spPr/>
      <dgm:t>
        <a:bodyPr/>
        <a:lstStyle/>
        <a:p>
          <a:endParaRPr lang="ru-RU"/>
        </a:p>
      </dgm:t>
    </dgm:pt>
    <dgm:pt modelId="{63FC3473-AB3A-4ABB-A9F3-6884F4195786}">
      <dgm:prSet/>
      <dgm:spPr/>
      <dgm:t>
        <a:bodyPr/>
        <a:lstStyle/>
        <a:p>
          <a:pPr rtl="0"/>
          <a:r>
            <a:rPr lang="ru-RU" dirty="0" smtClean="0"/>
            <a:t>Действительная или мнимая утрата любви родителей</a:t>
          </a:r>
          <a:endParaRPr lang="ru-RU" dirty="0"/>
        </a:p>
      </dgm:t>
    </dgm:pt>
    <dgm:pt modelId="{2C6E4EEF-75A2-4430-AEEC-EDED1F0AA202}" type="parTrans" cxnId="{3055866F-B073-4DA2-AB65-D56E861AB811}">
      <dgm:prSet/>
      <dgm:spPr/>
      <dgm:t>
        <a:bodyPr/>
        <a:lstStyle/>
        <a:p>
          <a:endParaRPr lang="ru-RU"/>
        </a:p>
      </dgm:t>
    </dgm:pt>
    <dgm:pt modelId="{3EDD85E8-E78B-4E51-AF0A-F320BDDA197B}" type="sibTrans" cxnId="{3055866F-B073-4DA2-AB65-D56E861AB811}">
      <dgm:prSet/>
      <dgm:spPr/>
      <dgm:t>
        <a:bodyPr/>
        <a:lstStyle/>
        <a:p>
          <a:endParaRPr lang="ru-RU"/>
        </a:p>
      </dgm:t>
    </dgm:pt>
    <dgm:pt modelId="{86423262-F4AB-4F0E-AD5C-C79198CAF39E}">
      <dgm:prSet/>
      <dgm:spPr/>
      <dgm:t>
        <a:bodyPr/>
        <a:lstStyle/>
        <a:p>
          <a:pPr rtl="0"/>
          <a:r>
            <a:rPr lang="ru-RU" dirty="0" smtClean="0"/>
            <a:t>Неразделённые чувства, ревность</a:t>
          </a:r>
          <a:endParaRPr lang="ru-RU" dirty="0"/>
        </a:p>
      </dgm:t>
    </dgm:pt>
    <dgm:pt modelId="{7C7FA4DB-2707-4A62-889A-622EC55F215F}" type="parTrans" cxnId="{5164328E-7E38-466A-8DC4-C57CE406FC6E}">
      <dgm:prSet/>
      <dgm:spPr/>
      <dgm:t>
        <a:bodyPr/>
        <a:lstStyle/>
        <a:p>
          <a:endParaRPr lang="ru-RU"/>
        </a:p>
      </dgm:t>
    </dgm:pt>
    <dgm:pt modelId="{1E89C4E1-DB51-440C-A103-C12DB8D4F22C}" type="sibTrans" cxnId="{5164328E-7E38-466A-8DC4-C57CE406FC6E}">
      <dgm:prSet/>
      <dgm:spPr/>
      <dgm:t>
        <a:bodyPr/>
        <a:lstStyle/>
        <a:p>
          <a:endParaRPr lang="ru-RU"/>
        </a:p>
      </dgm:t>
    </dgm:pt>
    <dgm:pt modelId="{0B292A6E-4443-46D9-AA73-39D67BDEC5CF}">
      <dgm:prSet/>
      <dgm:spPr/>
      <dgm:t>
        <a:bodyPr/>
        <a:lstStyle/>
        <a:p>
          <a:pPr rtl="0"/>
          <a:r>
            <a:rPr lang="ru-RU" dirty="0" smtClean="0"/>
            <a:t>Смерть или развод родителей</a:t>
          </a:r>
          <a:endParaRPr lang="ru-RU" dirty="0"/>
        </a:p>
      </dgm:t>
    </dgm:pt>
    <dgm:pt modelId="{8A836C64-BEDB-4985-830C-A41F4B6B24FA}" type="parTrans" cxnId="{5FB5423F-BFC4-498C-AAF2-2DEEE32870E2}">
      <dgm:prSet/>
      <dgm:spPr/>
      <dgm:t>
        <a:bodyPr/>
        <a:lstStyle/>
        <a:p>
          <a:endParaRPr lang="ru-RU"/>
        </a:p>
      </dgm:t>
    </dgm:pt>
    <dgm:pt modelId="{6B666DA9-7005-4988-A47B-C0E34A220EFF}" type="sibTrans" cxnId="{5FB5423F-BFC4-498C-AAF2-2DEEE32870E2}">
      <dgm:prSet/>
      <dgm:spPr/>
      <dgm:t>
        <a:bodyPr/>
        <a:lstStyle/>
        <a:p>
          <a:endParaRPr lang="ru-RU"/>
        </a:p>
      </dgm:t>
    </dgm:pt>
    <dgm:pt modelId="{A198962C-B25A-485C-B16E-E8E7EFC7D7A3}">
      <dgm:prSet/>
      <dgm:spPr/>
      <dgm:t>
        <a:bodyPr/>
        <a:lstStyle/>
        <a:p>
          <a:pPr rtl="0"/>
          <a:r>
            <a:rPr lang="ru-RU" dirty="0" smtClean="0"/>
            <a:t>Боязнь позора, насмешек, унижений</a:t>
          </a:r>
          <a:endParaRPr lang="ru-RU" dirty="0"/>
        </a:p>
      </dgm:t>
    </dgm:pt>
    <dgm:pt modelId="{A3A12359-448B-4090-9E85-F26E4E564632}" type="parTrans" cxnId="{F70E694E-94DF-4672-9AA8-4CA1DA7B004D}">
      <dgm:prSet/>
      <dgm:spPr/>
      <dgm:t>
        <a:bodyPr/>
        <a:lstStyle/>
        <a:p>
          <a:endParaRPr lang="ru-RU"/>
        </a:p>
      </dgm:t>
    </dgm:pt>
    <dgm:pt modelId="{3DAEBD09-87BC-4D03-B2B3-D3CED0AD5193}" type="sibTrans" cxnId="{F70E694E-94DF-4672-9AA8-4CA1DA7B004D}">
      <dgm:prSet/>
      <dgm:spPr/>
      <dgm:t>
        <a:bodyPr/>
        <a:lstStyle/>
        <a:p>
          <a:endParaRPr lang="ru-RU"/>
        </a:p>
      </dgm:t>
    </dgm:pt>
    <dgm:pt modelId="{3CD837F3-BE7E-483B-BFDF-174FFD765872}">
      <dgm:prSet/>
      <dgm:spPr/>
      <dgm:t>
        <a:bodyPr/>
        <a:lstStyle/>
        <a:p>
          <a:pPr rtl="0"/>
          <a:r>
            <a:rPr lang="ru-RU" dirty="0" smtClean="0"/>
            <a:t>Страх наказания</a:t>
          </a:r>
          <a:endParaRPr lang="ru-RU" dirty="0"/>
        </a:p>
      </dgm:t>
    </dgm:pt>
    <dgm:pt modelId="{1E27D6CD-9DE7-4D82-AB7B-D6AFB05AD3F4}" type="parTrans" cxnId="{442F78F6-C4F8-4236-8D02-0E2FE4C28033}">
      <dgm:prSet/>
      <dgm:spPr/>
      <dgm:t>
        <a:bodyPr/>
        <a:lstStyle/>
        <a:p>
          <a:endParaRPr lang="ru-RU"/>
        </a:p>
      </dgm:t>
    </dgm:pt>
    <dgm:pt modelId="{658CBF70-594B-431B-A6CD-66E609BFA8E7}" type="sibTrans" cxnId="{442F78F6-C4F8-4236-8D02-0E2FE4C28033}">
      <dgm:prSet/>
      <dgm:spPr/>
      <dgm:t>
        <a:bodyPr/>
        <a:lstStyle/>
        <a:p>
          <a:endParaRPr lang="ru-RU"/>
        </a:p>
      </dgm:t>
    </dgm:pt>
    <dgm:pt modelId="{9CA50ACE-65EF-4044-B988-C6A2ADA4939F}">
      <dgm:prSet/>
      <dgm:spPr/>
      <dgm:t>
        <a:bodyPr/>
        <a:lstStyle/>
        <a:p>
          <a:pPr rtl="0"/>
          <a:r>
            <a:rPr lang="ru-RU" dirty="0" smtClean="0"/>
            <a:t>Любовные, сексуальные неудачи, беременность</a:t>
          </a:r>
          <a:endParaRPr lang="ru-RU" dirty="0"/>
        </a:p>
      </dgm:t>
    </dgm:pt>
    <dgm:pt modelId="{7F3E4D3E-6464-41AE-9FA6-E0157E8633D4}" type="parTrans" cxnId="{BBBF9DD9-1816-4F26-B299-72944675E975}">
      <dgm:prSet/>
      <dgm:spPr/>
      <dgm:t>
        <a:bodyPr/>
        <a:lstStyle/>
        <a:p>
          <a:endParaRPr lang="ru-RU"/>
        </a:p>
      </dgm:t>
    </dgm:pt>
    <dgm:pt modelId="{4FCB2B4D-7C23-4466-9E80-B77B19573938}" type="sibTrans" cxnId="{BBBF9DD9-1816-4F26-B299-72944675E975}">
      <dgm:prSet/>
      <dgm:spPr/>
      <dgm:t>
        <a:bodyPr/>
        <a:lstStyle/>
        <a:p>
          <a:endParaRPr lang="ru-RU"/>
        </a:p>
      </dgm:t>
    </dgm:pt>
    <dgm:pt modelId="{99EC8882-2D0F-4C44-86D2-DAEC0E373C20}">
      <dgm:prSet/>
      <dgm:spPr/>
      <dgm:t>
        <a:bodyPr/>
        <a:lstStyle/>
        <a:p>
          <a:pPr rtl="0"/>
          <a:r>
            <a:rPr lang="ru-RU" dirty="0" smtClean="0"/>
            <a:t>Желание привлечь к себе внимание, вызвать сочувствие</a:t>
          </a:r>
          <a:endParaRPr lang="ru-RU" dirty="0"/>
        </a:p>
      </dgm:t>
    </dgm:pt>
    <dgm:pt modelId="{8B38340D-503A-421C-BC1E-F37B96D4002F}" type="parTrans" cxnId="{D47B4254-E961-422B-8FAA-C73B23CE52FB}">
      <dgm:prSet/>
      <dgm:spPr/>
      <dgm:t>
        <a:bodyPr/>
        <a:lstStyle/>
        <a:p>
          <a:endParaRPr lang="ru-RU"/>
        </a:p>
      </dgm:t>
    </dgm:pt>
    <dgm:pt modelId="{FBCA1210-B416-46FA-8D64-DC6C0558D24B}" type="sibTrans" cxnId="{D47B4254-E961-422B-8FAA-C73B23CE52FB}">
      <dgm:prSet/>
      <dgm:spPr/>
      <dgm:t>
        <a:bodyPr/>
        <a:lstStyle/>
        <a:p>
          <a:endParaRPr lang="ru-RU"/>
        </a:p>
      </dgm:t>
    </dgm:pt>
    <dgm:pt modelId="{4068BF29-FCF1-4790-B5B4-382701308294}">
      <dgm:prSet/>
      <dgm:spPr/>
      <dgm:t>
        <a:bodyPr/>
        <a:lstStyle/>
        <a:p>
          <a:pPr rtl="0"/>
          <a:r>
            <a:rPr lang="ru-RU" dirty="0" smtClean="0"/>
            <a:t>Чувство мести , злобы, протеста; угроза или вымогательство</a:t>
          </a:r>
          <a:endParaRPr lang="ru-RU" dirty="0"/>
        </a:p>
      </dgm:t>
    </dgm:pt>
    <dgm:pt modelId="{9C10FAA9-DB2F-4BB4-8A02-30F434955514}" type="parTrans" cxnId="{5D905973-2204-4F51-B6D7-57470090C7BB}">
      <dgm:prSet/>
      <dgm:spPr/>
      <dgm:t>
        <a:bodyPr/>
        <a:lstStyle/>
        <a:p>
          <a:endParaRPr lang="ru-RU"/>
        </a:p>
      </dgm:t>
    </dgm:pt>
    <dgm:pt modelId="{0FEF56B2-12D8-43A5-A963-8064FBAA136B}" type="sibTrans" cxnId="{5D905973-2204-4F51-B6D7-57470090C7BB}">
      <dgm:prSet/>
      <dgm:spPr/>
      <dgm:t>
        <a:bodyPr/>
        <a:lstStyle/>
        <a:p>
          <a:endParaRPr lang="ru-RU"/>
        </a:p>
      </dgm:t>
    </dgm:pt>
    <dgm:pt modelId="{2F7703D0-BFD7-4B11-B305-1EE8689EB572}">
      <dgm:prSet/>
      <dgm:spPr/>
      <dgm:t>
        <a:bodyPr/>
        <a:lstStyle/>
        <a:p>
          <a:pPr rtl="0"/>
          <a:r>
            <a:rPr lang="ru-RU" dirty="0" smtClean="0"/>
            <a:t>Сочувствие или подражание товарищам</a:t>
          </a:r>
          <a:endParaRPr lang="ru-RU" dirty="0"/>
        </a:p>
      </dgm:t>
    </dgm:pt>
    <dgm:pt modelId="{A985C554-D8D6-414C-B47D-5D63AAE429D3}" type="parTrans" cxnId="{BB4DF774-815E-405E-A8FF-4593C2D1B41C}">
      <dgm:prSet/>
      <dgm:spPr/>
      <dgm:t>
        <a:bodyPr/>
        <a:lstStyle/>
        <a:p>
          <a:endParaRPr lang="ru-RU"/>
        </a:p>
      </dgm:t>
    </dgm:pt>
    <dgm:pt modelId="{E0A07BF7-394F-4D12-A664-5380256652A3}" type="sibTrans" cxnId="{BB4DF774-815E-405E-A8FF-4593C2D1B41C}">
      <dgm:prSet/>
      <dgm:spPr/>
      <dgm:t>
        <a:bodyPr/>
        <a:lstStyle/>
        <a:p>
          <a:endParaRPr lang="ru-RU"/>
        </a:p>
      </dgm:t>
    </dgm:pt>
    <dgm:pt modelId="{018523FE-6D0B-48C3-B213-EAF150F4CBAE}" type="pres">
      <dgm:prSet presAssocID="{74890939-1FCC-464E-B765-9CFB8745EE2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85BDA6-817B-4AE5-B7AF-9D5E689AAC04}" type="pres">
      <dgm:prSet presAssocID="{4BF8F32F-57F9-4598-8B6A-E93ADDFB1E9B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AC45D-4CF8-450D-ACBA-05541A7F175E}" type="pres">
      <dgm:prSet presAssocID="{12C56E05-4804-477C-B399-F4ABA9DA04FD}" presName="sibTrans" presStyleCnt="0"/>
      <dgm:spPr/>
    </dgm:pt>
    <dgm:pt modelId="{D2523FCC-C42E-4FFC-9061-58E690464191}" type="pres">
      <dgm:prSet presAssocID="{63FC3473-AB3A-4ABB-A9F3-6884F4195786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DC162-CC58-493E-A65F-5E3C28643ED7}" type="pres">
      <dgm:prSet presAssocID="{3EDD85E8-E78B-4E51-AF0A-F320BDDA197B}" presName="sibTrans" presStyleCnt="0"/>
      <dgm:spPr/>
    </dgm:pt>
    <dgm:pt modelId="{22979C5A-24C8-48AF-B82C-7B6D2E3DBF18}" type="pres">
      <dgm:prSet presAssocID="{86423262-F4AB-4F0E-AD5C-C79198CAF39E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D5B7E-A4BA-483C-A85B-3180D0084E09}" type="pres">
      <dgm:prSet presAssocID="{1E89C4E1-DB51-440C-A103-C12DB8D4F22C}" presName="sibTrans" presStyleCnt="0"/>
      <dgm:spPr/>
    </dgm:pt>
    <dgm:pt modelId="{98A8ABB9-A37C-4500-8089-8A16A01BEE1F}" type="pres">
      <dgm:prSet presAssocID="{0B292A6E-4443-46D9-AA73-39D67BDEC5C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B3682-A998-4CE3-8B47-6789EF7F6F9B}" type="pres">
      <dgm:prSet presAssocID="{6B666DA9-7005-4988-A47B-C0E34A220EFF}" presName="sibTrans" presStyleCnt="0"/>
      <dgm:spPr/>
    </dgm:pt>
    <dgm:pt modelId="{14E294DF-EBCC-4A39-A04C-0BB1F87ED3E3}" type="pres">
      <dgm:prSet presAssocID="{A198962C-B25A-485C-B16E-E8E7EFC7D7A3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1C519A-437D-4DF5-A07F-FEAB2FCEE4E0}" type="pres">
      <dgm:prSet presAssocID="{3DAEBD09-87BC-4D03-B2B3-D3CED0AD5193}" presName="sibTrans" presStyleCnt="0"/>
      <dgm:spPr/>
    </dgm:pt>
    <dgm:pt modelId="{58126FBD-DCF5-4D2E-8D36-C381E150E487}" type="pres">
      <dgm:prSet presAssocID="{3CD837F3-BE7E-483B-BFDF-174FFD76587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895B0-989B-4199-A7A9-8876DE51BFAF}" type="pres">
      <dgm:prSet presAssocID="{658CBF70-594B-431B-A6CD-66E609BFA8E7}" presName="sibTrans" presStyleCnt="0"/>
      <dgm:spPr/>
    </dgm:pt>
    <dgm:pt modelId="{1679C166-80BD-4CDF-88F0-B60553660346}" type="pres">
      <dgm:prSet presAssocID="{9CA50ACE-65EF-4044-B988-C6A2ADA4939F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9B10A-410C-4A15-8732-4447E7DC3AB9}" type="pres">
      <dgm:prSet presAssocID="{4FCB2B4D-7C23-4466-9E80-B77B19573938}" presName="sibTrans" presStyleCnt="0"/>
      <dgm:spPr/>
    </dgm:pt>
    <dgm:pt modelId="{7B61936F-ADDF-45AA-8D98-60B54FEDE360}" type="pres">
      <dgm:prSet presAssocID="{99EC8882-2D0F-4C44-86D2-DAEC0E373C2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44385F-3821-432C-9CCD-BF4684CEEABF}" type="pres">
      <dgm:prSet presAssocID="{FBCA1210-B416-46FA-8D64-DC6C0558D24B}" presName="sibTrans" presStyleCnt="0"/>
      <dgm:spPr/>
    </dgm:pt>
    <dgm:pt modelId="{612D9CA0-A2B4-4025-82EC-C5125A92F132}" type="pres">
      <dgm:prSet presAssocID="{4068BF29-FCF1-4790-B5B4-382701308294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0EC45D-1521-4DA2-B7D4-D35DC67D5466}" type="pres">
      <dgm:prSet presAssocID="{0FEF56B2-12D8-43A5-A963-8064FBAA136B}" presName="sibTrans" presStyleCnt="0"/>
      <dgm:spPr/>
    </dgm:pt>
    <dgm:pt modelId="{C9F0B44F-0C27-4535-BCA5-060151EB3EC0}" type="pres">
      <dgm:prSet presAssocID="{2F7703D0-BFD7-4B11-B305-1EE8689EB572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9E998F-361F-46D0-9308-F41A77F7AB9C}" type="presOf" srcId="{4BF8F32F-57F9-4598-8B6A-E93ADDFB1E9B}" destId="{0485BDA6-817B-4AE5-B7AF-9D5E689AAC04}" srcOrd="0" destOrd="0" presId="urn:microsoft.com/office/officeart/2005/8/layout/default#11"/>
    <dgm:cxn modelId="{5D905973-2204-4F51-B6D7-57470090C7BB}" srcId="{74890939-1FCC-464E-B765-9CFB8745EE24}" destId="{4068BF29-FCF1-4790-B5B4-382701308294}" srcOrd="8" destOrd="0" parTransId="{9C10FAA9-DB2F-4BB4-8A02-30F434955514}" sibTransId="{0FEF56B2-12D8-43A5-A963-8064FBAA136B}"/>
    <dgm:cxn modelId="{F70E694E-94DF-4672-9AA8-4CA1DA7B004D}" srcId="{74890939-1FCC-464E-B765-9CFB8745EE24}" destId="{A198962C-B25A-485C-B16E-E8E7EFC7D7A3}" srcOrd="4" destOrd="0" parTransId="{A3A12359-448B-4090-9E85-F26E4E564632}" sibTransId="{3DAEBD09-87BC-4D03-B2B3-D3CED0AD5193}"/>
    <dgm:cxn modelId="{54B3D214-0A1B-4375-B1FD-7BE410922D4E}" type="presOf" srcId="{3CD837F3-BE7E-483B-BFDF-174FFD765872}" destId="{58126FBD-DCF5-4D2E-8D36-C381E150E487}" srcOrd="0" destOrd="0" presId="urn:microsoft.com/office/officeart/2005/8/layout/default#11"/>
    <dgm:cxn modelId="{5FB5423F-BFC4-498C-AAF2-2DEEE32870E2}" srcId="{74890939-1FCC-464E-B765-9CFB8745EE24}" destId="{0B292A6E-4443-46D9-AA73-39D67BDEC5CF}" srcOrd="3" destOrd="0" parTransId="{8A836C64-BEDB-4985-830C-A41F4B6B24FA}" sibTransId="{6B666DA9-7005-4988-A47B-C0E34A220EFF}"/>
    <dgm:cxn modelId="{5164328E-7E38-466A-8DC4-C57CE406FC6E}" srcId="{74890939-1FCC-464E-B765-9CFB8745EE24}" destId="{86423262-F4AB-4F0E-AD5C-C79198CAF39E}" srcOrd="2" destOrd="0" parTransId="{7C7FA4DB-2707-4A62-889A-622EC55F215F}" sibTransId="{1E89C4E1-DB51-440C-A103-C12DB8D4F22C}"/>
    <dgm:cxn modelId="{41486E63-0F7C-4F01-B25E-F2D41AA781A0}" type="presOf" srcId="{A198962C-B25A-485C-B16E-E8E7EFC7D7A3}" destId="{14E294DF-EBCC-4A39-A04C-0BB1F87ED3E3}" srcOrd="0" destOrd="0" presId="urn:microsoft.com/office/officeart/2005/8/layout/default#11"/>
    <dgm:cxn modelId="{75170B20-E2FF-43B4-9EDE-C4B345DE8CF3}" type="presOf" srcId="{74890939-1FCC-464E-B765-9CFB8745EE24}" destId="{018523FE-6D0B-48C3-B213-EAF150F4CBAE}" srcOrd="0" destOrd="0" presId="urn:microsoft.com/office/officeart/2005/8/layout/default#11"/>
    <dgm:cxn modelId="{6982BA73-2A14-4ED4-93F5-1B397D1BEB5A}" type="presOf" srcId="{2F7703D0-BFD7-4B11-B305-1EE8689EB572}" destId="{C9F0B44F-0C27-4535-BCA5-060151EB3EC0}" srcOrd="0" destOrd="0" presId="urn:microsoft.com/office/officeart/2005/8/layout/default#11"/>
    <dgm:cxn modelId="{417F8C7A-E5AF-4A2F-9236-8523D11205F4}" type="presOf" srcId="{4068BF29-FCF1-4790-B5B4-382701308294}" destId="{612D9CA0-A2B4-4025-82EC-C5125A92F132}" srcOrd="0" destOrd="0" presId="urn:microsoft.com/office/officeart/2005/8/layout/default#11"/>
    <dgm:cxn modelId="{5E0ADEA9-8DBD-4B0D-8207-7317F14BCBC2}" type="presOf" srcId="{0B292A6E-4443-46D9-AA73-39D67BDEC5CF}" destId="{98A8ABB9-A37C-4500-8089-8A16A01BEE1F}" srcOrd="0" destOrd="0" presId="urn:microsoft.com/office/officeart/2005/8/layout/default#11"/>
    <dgm:cxn modelId="{9D1AF8FD-524E-41A7-B989-48E675B9EF23}" type="presOf" srcId="{9CA50ACE-65EF-4044-B988-C6A2ADA4939F}" destId="{1679C166-80BD-4CDF-88F0-B60553660346}" srcOrd="0" destOrd="0" presId="urn:microsoft.com/office/officeart/2005/8/layout/default#11"/>
    <dgm:cxn modelId="{BBBF9DD9-1816-4F26-B299-72944675E975}" srcId="{74890939-1FCC-464E-B765-9CFB8745EE24}" destId="{9CA50ACE-65EF-4044-B988-C6A2ADA4939F}" srcOrd="6" destOrd="0" parTransId="{7F3E4D3E-6464-41AE-9FA6-E0157E8633D4}" sibTransId="{4FCB2B4D-7C23-4466-9E80-B77B19573938}"/>
    <dgm:cxn modelId="{442F78F6-C4F8-4236-8D02-0E2FE4C28033}" srcId="{74890939-1FCC-464E-B765-9CFB8745EE24}" destId="{3CD837F3-BE7E-483B-BFDF-174FFD765872}" srcOrd="5" destOrd="0" parTransId="{1E27D6CD-9DE7-4D82-AB7B-D6AFB05AD3F4}" sibTransId="{658CBF70-594B-431B-A6CD-66E609BFA8E7}"/>
    <dgm:cxn modelId="{3055866F-B073-4DA2-AB65-D56E861AB811}" srcId="{74890939-1FCC-464E-B765-9CFB8745EE24}" destId="{63FC3473-AB3A-4ABB-A9F3-6884F4195786}" srcOrd="1" destOrd="0" parTransId="{2C6E4EEF-75A2-4430-AEEC-EDED1F0AA202}" sibTransId="{3EDD85E8-E78B-4E51-AF0A-F320BDDA197B}"/>
    <dgm:cxn modelId="{806EECF1-995C-47AC-B5BD-3D6781083591}" type="presOf" srcId="{86423262-F4AB-4F0E-AD5C-C79198CAF39E}" destId="{22979C5A-24C8-48AF-B82C-7B6D2E3DBF18}" srcOrd="0" destOrd="0" presId="urn:microsoft.com/office/officeart/2005/8/layout/default#11"/>
    <dgm:cxn modelId="{F1EAD245-1241-48A4-B101-B07AF234508C}" type="presOf" srcId="{63FC3473-AB3A-4ABB-A9F3-6884F4195786}" destId="{D2523FCC-C42E-4FFC-9061-58E690464191}" srcOrd="0" destOrd="0" presId="urn:microsoft.com/office/officeart/2005/8/layout/default#11"/>
    <dgm:cxn modelId="{59AC0588-A7AC-40C8-9996-9058BD8FF66D}" srcId="{74890939-1FCC-464E-B765-9CFB8745EE24}" destId="{4BF8F32F-57F9-4598-8B6A-E93ADDFB1E9B}" srcOrd="0" destOrd="0" parTransId="{90164E7C-EF2F-4283-82E6-90B77B8DC074}" sibTransId="{12C56E05-4804-477C-B399-F4ABA9DA04FD}"/>
    <dgm:cxn modelId="{BB4DF774-815E-405E-A8FF-4593C2D1B41C}" srcId="{74890939-1FCC-464E-B765-9CFB8745EE24}" destId="{2F7703D0-BFD7-4B11-B305-1EE8689EB572}" srcOrd="9" destOrd="0" parTransId="{A985C554-D8D6-414C-B47D-5D63AAE429D3}" sibTransId="{E0A07BF7-394F-4D12-A664-5380256652A3}"/>
    <dgm:cxn modelId="{D47B4254-E961-422B-8FAA-C73B23CE52FB}" srcId="{74890939-1FCC-464E-B765-9CFB8745EE24}" destId="{99EC8882-2D0F-4C44-86D2-DAEC0E373C20}" srcOrd="7" destOrd="0" parTransId="{8B38340D-503A-421C-BC1E-F37B96D4002F}" sibTransId="{FBCA1210-B416-46FA-8D64-DC6C0558D24B}"/>
    <dgm:cxn modelId="{1AEFB214-4DD0-4553-9DC6-EA2C350BBA2C}" type="presOf" srcId="{99EC8882-2D0F-4C44-86D2-DAEC0E373C20}" destId="{7B61936F-ADDF-45AA-8D98-60B54FEDE360}" srcOrd="0" destOrd="0" presId="urn:microsoft.com/office/officeart/2005/8/layout/default#11"/>
    <dgm:cxn modelId="{CC13E804-ECBD-4F2F-867A-73B78A61D1D4}" type="presParOf" srcId="{018523FE-6D0B-48C3-B213-EAF150F4CBAE}" destId="{0485BDA6-817B-4AE5-B7AF-9D5E689AAC04}" srcOrd="0" destOrd="0" presId="urn:microsoft.com/office/officeart/2005/8/layout/default#11"/>
    <dgm:cxn modelId="{8B185563-EF87-4613-A144-BE8965AC02CF}" type="presParOf" srcId="{018523FE-6D0B-48C3-B213-EAF150F4CBAE}" destId="{95BAC45D-4CF8-450D-ACBA-05541A7F175E}" srcOrd="1" destOrd="0" presId="urn:microsoft.com/office/officeart/2005/8/layout/default#11"/>
    <dgm:cxn modelId="{2E0A2C96-205C-49AC-9E5D-F88DB654D894}" type="presParOf" srcId="{018523FE-6D0B-48C3-B213-EAF150F4CBAE}" destId="{D2523FCC-C42E-4FFC-9061-58E690464191}" srcOrd="2" destOrd="0" presId="urn:microsoft.com/office/officeart/2005/8/layout/default#11"/>
    <dgm:cxn modelId="{B9315A7F-8381-414D-8C16-C62EA68DA601}" type="presParOf" srcId="{018523FE-6D0B-48C3-B213-EAF150F4CBAE}" destId="{748DC162-CC58-493E-A65F-5E3C28643ED7}" srcOrd="3" destOrd="0" presId="urn:microsoft.com/office/officeart/2005/8/layout/default#11"/>
    <dgm:cxn modelId="{736AB11D-873A-4345-8006-DFB146FAC53D}" type="presParOf" srcId="{018523FE-6D0B-48C3-B213-EAF150F4CBAE}" destId="{22979C5A-24C8-48AF-B82C-7B6D2E3DBF18}" srcOrd="4" destOrd="0" presId="urn:microsoft.com/office/officeart/2005/8/layout/default#11"/>
    <dgm:cxn modelId="{A01A77AC-D5AC-4391-8DDB-5E5513060612}" type="presParOf" srcId="{018523FE-6D0B-48C3-B213-EAF150F4CBAE}" destId="{1EFD5B7E-A4BA-483C-A85B-3180D0084E09}" srcOrd="5" destOrd="0" presId="urn:microsoft.com/office/officeart/2005/8/layout/default#11"/>
    <dgm:cxn modelId="{B0FCE055-3674-4A8E-BC98-D651378D0CB3}" type="presParOf" srcId="{018523FE-6D0B-48C3-B213-EAF150F4CBAE}" destId="{98A8ABB9-A37C-4500-8089-8A16A01BEE1F}" srcOrd="6" destOrd="0" presId="urn:microsoft.com/office/officeart/2005/8/layout/default#11"/>
    <dgm:cxn modelId="{A6268B8B-A3DE-4CB3-9971-3999F41BF9B4}" type="presParOf" srcId="{018523FE-6D0B-48C3-B213-EAF150F4CBAE}" destId="{242B3682-A998-4CE3-8B47-6789EF7F6F9B}" srcOrd="7" destOrd="0" presId="urn:microsoft.com/office/officeart/2005/8/layout/default#11"/>
    <dgm:cxn modelId="{7EE3F264-A39E-4E90-A8E6-45C47146E1A9}" type="presParOf" srcId="{018523FE-6D0B-48C3-B213-EAF150F4CBAE}" destId="{14E294DF-EBCC-4A39-A04C-0BB1F87ED3E3}" srcOrd="8" destOrd="0" presId="urn:microsoft.com/office/officeart/2005/8/layout/default#11"/>
    <dgm:cxn modelId="{CAAC55FF-6939-4A89-9BEF-37406D47E6E9}" type="presParOf" srcId="{018523FE-6D0B-48C3-B213-EAF150F4CBAE}" destId="{A31C519A-437D-4DF5-A07F-FEAB2FCEE4E0}" srcOrd="9" destOrd="0" presId="urn:microsoft.com/office/officeart/2005/8/layout/default#11"/>
    <dgm:cxn modelId="{E1B4A97D-1E95-4CC4-A976-BF3A991614FF}" type="presParOf" srcId="{018523FE-6D0B-48C3-B213-EAF150F4CBAE}" destId="{58126FBD-DCF5-4D2E-8D36-C381E150E487}" srcOrd="10" destOrd="0" presId="urn:microsoft.com/office/officeart/2005/8/layout/default#11"/>
    <dgm:cxn modelId="{E6A6E07E-B905-4AFB-A4C0-C0E9029F1092}" type="presParOf" srcId="{018523FE-6D0B-48C3-B213-EAF150F4CBAE}" destId="{4DE895B0-989B-4199-A7A9-8876DE51BFAF}" srcOrd="11" destOrd="0" presId="urn:microsoft.com/office/officeart/2005/8/layout/default#11"/>
    <dgm:cxn modelId="{2009E8FD-20AF-4608-B982-229399BC8099}" type="presParOf" srcId="{018523FE-6D0B-48C3-B213-EAF150F4CBAE}" destId="{1679C166-80BD-4CDF-88F0-B60553660346}" srcOrd="12" destOrd="0" presId="urn:microsoft.com/office/officeart/2005/8/layout/default#11"/>
    <dgm:cxn modelId="{7B1CE675-4A1F-49FA-919D-508F1EE7C546}" type="presParOf" srcId="{018523FE-6D0B-48C3-B213-EAF150F4CBAE}" destId="{4C39B10A-410C-4A15-8732-4447E7DC3AB9}" srcOrd="13" destOrd="0" presId="urn:microsoft.com/office/officeart/2005/8/layout/default#11"/>
    <dgm:cxn modelId="{1785943D-7036-41D7-B8AB-3E383BBBBA09}" type="presParOf" srcId="{018523FE-6D0B-48C3-B213-EAF150F4CBAE}" destId="{7B61936F-ADDF-45AA-8D98-60B54FEDE360}" srcOrd="14" destOrd="0" presId="urn:microsoft.com/office/officeart/2005/8/layout/default#11"/>
    <dgm:cxn modelId="{9E0DF339-F1DC-4978-BD76-37CA75EFABFB}" type="presParOf" srcId="{018523FE-6D0B-48C3-B213-EAF150F4CBAE}" destId="{4744385F-3821-432C-9CCD-BF4684CEEABF}" srcOrd="15" destOrd="0" presId="urn:microsoft.com/office/officeart/2005/8/layout/default#11"/>
    <dgm:cxn modelId="{E62E01F7-1CE8-4759-B7BF-9791C66FDB41}" type="presParOf" srcId="{018523FE-6D0B-48C3-B213-EAF150F4CBAE}" destId="{612D9CA0-A2B4-4025-82EC-C5125A92F132}" srcOrd="16" destOrd="0" presId="urn:microsoft.com/office/officeart/2005/8/layout/default#11"/>
    <dgm:cxn modelId="{8BCE1C96-8666-44D7-9EAD-6B65CE9CDE97}" type="presParOf" srcId="{018523FE-6D0B-48C3-B213-EAF150F4CBAE}" destId="{8F0EC45D-1521-4DA2-B7D4-D35DC67D5466}" srcOrd="17" destOrd="0" presId="urn:microsoft.com/office/officeart/2005/8/layout/default#11"/>
    <dgm:cxn modelId="{05F54320-7A1A-4D17-A778-249371B0EBB3}" type="presParOf" srcId="{018523FE-6D0B-48C3-B213-EAF150F4CBAE}" destId="{C9F0B44F-0C27-4535-BCA5-060151EB3EC0}" srcOrd="18" destOrd="0" presId="urn:microsoft.com/office/officeart/2005/8/layout/default#1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DDDF69-4090-411B-9E81-CB2D041A03B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69D23C0E-0299-438E-A2A7-7720A7FAD563}">
      <dgm:prSet/>
      <dgm:spPr/>
      <dgm:t>
        <a:bodyPr/>
        <a:lstStyle/>
        <a:p>
          <a:pPr algn="ctr" rtl="0"/>
          <a:r>
            <a:rPr kumimoji="1" lang="ru-RU" b="1" dirty="0" smtClean="0"/>
            <a:t>Мотивы суицидального поведения у детей и подростков:</a:t>
          </a:r>
          <a:endParaRPr lang="ru-RU" dirty="0"/>
        </a:p>
      </dgm:t>
    </dgm:pt>
    <dgm:pt modelId="{87B345F4-3EED-4FEE-9630-137FC2551635}" type="parTrans" cxnId="{3EA0CB05-A6DE-43E1-897B-BEC09CA59850}">
      <dgm:prSet/>
      <dgm:spPr/>
      <dgm:t>
        <a:bodyPr/>
        <a:lstStyle/>
        <a:p>
          <a:pPr algn="ctr"/>
          <a:endParaRPr lang="ru-RU"/>
        </a:p>
      </dgm:t>
    </dgm:pt>
    <dgm:pt modelId="{D05BBEAC-F585-44ED-8320-38C7A1A4ACC9}" type="sibTrans" cxnId="{3EA0CB05-A6DE-43E1-897B-BEC09CA59850}">
      <dgm:prSet/>
      <dgm:spPr/>
      <dgm:t>
        <a:bodyPr/>
        <a:lstStyle/>
        <a:p>
          <a:pPr algn="ctr"/>
          <a:endParaRPr lang="ru-RU"/>
        </a:p>
      </dgm:t>
    </dgm:pt>
    <dgm:pt modelId="{D3039B89-A8E3-488C-AC7E-20BCBE3B81F2}" type="pres">
      <dgm:prSet presAssocID="{7DDDDF69-4090-411B-9E81-CB2D041A03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E9BFEE-977F-4513-AC35-DAD3905EC478}" type="pres">
      <dgm:prSet presAssocID="{69D23C0E-0299-438E-A2A7-7720A7FAD5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A0CB05-A6DE-43E1-897B-BEC09CA59850}" srcId="{7DDDDF69-4090-411B-9E81-CB2D041A03B5}" destId="{69D23C0E-0299-438E-A2A7-7720A7FAD563}" srcOrd="0" destOrd="0" parTransId="{87B345F4-3EED-4FEE-9630-137FC2551635}" sibTransId="{D05BBEAC-F585-44ED-8320-38C7A1A4ACC9}"/>
    <dgm:cxn modelId="{C1D19E15-0E52-43ED-B3CC-6A6E9FC45278}" type="presOf" srcId="{69D23C0E-0299-438E-A2A7-7720A7FAD563}" destId="{0BE9BFEE-977F-4513-AC35-DAD3905EC478}" srcOrd="0" destOrd="0" presId="urn:microsoft.com/office/officeart/2005/8/layout/vList2"/>
    <dgm:cxn modelId="{3E5F0FB6-EC7E-4CAC-AA17-B67D8D12D6AE}" type="presOf" srcId="{7DDDDF69-4090-411B-9E81-CB2D041A03B5}" destId="{D3039B89-A8E3-488C-AC7E-20BCBE3B81F2}" srcOrd="0" destOrd="0" presId="urn:microsoft.com/office/officeart/2005/8/layout/vList2"/>
    <dgm:cxn modelId="{9EBECEEF-E1A3-48F9-B7B1-C337441CCDC5}" type="presParOf" srcId="{D3039B89-A8E3-488C-AC7E-20BCBE3B81F2}" destId="{0BE9BFEE-977F-4513-AC35-DAD3905EC478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BE80A72-D935-4AE0-BCE6-B2E4336B2CD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ru-RU"/>
        </a:p>
      </dgm:t>
    </dgm:pt>
    <dgm:pt modelId="{5EB80021-F617-48C4-9364-F6A64D312BF3}">
      <dgm:prSet/>
      <dgm:spPr/>
      <dgm:t>
        <a:bodyPr/>
        <a:lstStyle/>
        <a:p>
          <a:pPr algn="ctr" rtl="0"/>
          <a:r>
            <a:rPr lang="ru-RU" b="1" dirty="0" smtClean="0"/>
            <a:t>Депрессия как фактор риска</a:t>
          </a:r>
          <a:endParaRPr lang="ru-RU" b="1" dirty="0"/>
        </a:p>
      </dgm:t>
    </dgm:pt>
    <dgm:pt modelId="{1CCF8658-DEF3-42B5-BA78-57D4AC9259EB}" type="parTrans" cxnId="{3E267AEF-F52C-4879-91F3-46D90602C126}">
      <dgm:prSet/>
      <dgm:spPr/>
      <dgm:t>
        <a:bodyPr/>
        <a:lstStyle/>
        <a:p>
          <a:endParaRPr lang="ru-RU"/>
        </a:p>
      </dgm:t>
    </dgm:pt>
    <dgm:pt modelId="{AFE7FCC1-CFC4-4652-A480-787905826413}" type="sibTrans" cxnId="{3E267AEF-F52C-4879-91F3-46D90602C126}">
      <dgm:prSet/>
      <dgm:spPr/>
      <dgm:t>
        <a:bodyPr/>
        <a:lstStyle/>
        <a:p>
          <a:endParaRPr lang="ru-RU"/>
        </a:p>
      </dgm:t>
    </dgm:pt>
    <dgm:pt modelId="{21B11484-4106-4071-ADFB-A0B8D84F1050}" type="pres">
      <dgm:prSet presAssocID="{9BE80A72-D935-4AE0-BCE6-B2E4336B2C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723A7E8-B216-4698-9FF5-FC40DA0D8465}" type="pres">
      <dgm:prSet presAssocID="{5EB80021-F617-48C4-9364-F6A64D312BF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267AEF-F52C-4879-91F3-46D90602C126}" srcId="{9BE80A72-D935-4AE0-BCE6-B2E4336B2CDD}" destId="{5EB80021-F617-48C4-9364-F6A64D312BF3}" srcOrd="0" destOrd="0" parTransId="{1CCF8658-DEF3-42B5-BA78-57D4AC9259EB}" sibTransId="{AFE7FCC1-CFC4-4652-A480-787905826413}"/>
    <dgm:cxn modelId="{3F2F3D2C-115C-4FD8-8391-F381F049E903}" type="presOf" srcId="{5EB80021-F617-48C4-9364-F6A64D312BF3}" destId="{C723A7E8-B216-4698-9FF5-FC40DA0D8465}" srcOrd="0" destOrd="0" presId="urn:microsoft.com/office/officeart/2005/8/layout/vList2"/>
    <dgm:cxn modelId="{AD976FAC-5AA5-469A-847A-81DB71BC1E45}" type="presOf" srcId="{9BE80A72-D935-4AE0-BCE6-B2E4336B2CDD}" destId="{21B11484-4106-4071-ADFB-A0B8D84F1050}" srcOrd="0" destOrd="0" presId="urn:microsoft.com/office/officeart/2005/8/layout/vList2"/>
    <dgm:cxn modelId="{A4FA671B-C0FE-468B-A52B-3B102D035E40}" type="presParOf" srcId="{21B11484-4106-4071-ADFB-A0B8D84F1050}" destId="{C723A7E8-B216-4698-9FF5-FC40DA0D8465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2FE18ED-B312-43CD-B696-340F3F6EF592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C925AB5F-6166-43A1-A2F5-C0C6E2D43ED2}">
      <dgm:prSet/>
      <dgm:spPr/>
      <dgm:t>
        <a:bodyPr/>
        <a:lstStyle/>
        <a:p>
          <a:pPr rtl="0"/>
          <a:r>
            <a:rPr lang="ru-RU" dirty="0" smtClean="0"/>
            <a:t>Выделяют раннюю (12-13 лет), среднюю (13-16 лет) и позднюю (старше 16 лет) депрессию.</a:t>
          </a:r>
          <a:endParaRPr lang="ru-RU" dirty="0"/>
        </a:p>
      </dgm:t>
    </dgm:pt>
    <dgm:pt modelId="{C59C27F6-AE2D-497C-A9B2-60C230FFD6F9}" type="parTrans" cxnId="{EC9AA335-F839-4431-B17C-403EB8231135}">
      <dgm:prSet/>
      <dgm:spPr/>
      <dgm:t>
        <a:bodyPr/>
        <a:lstStyle/>
        <a:p>
          <a:endParaRPr lang="ru-RU"/>
        </a:p>
      </dgm:t>
    </dgm:pt>
    <dgm:pt modelId="{DB9B6408-CA8A-42C4-BE36-32DA74E23227}" type="sibTrans" cxnId="{EC9AA335-F839-4431-B17C-403EB8231135}">
      <dgm:prSet/>
      <dgm:spPr/>
      <dgm:t>
        <a:bodyPr/>
        <a:lstStyle/>
        <a:p>
          <a:endParaRPr lang="ru-RU"/>
        </a:p>
      </dgm:t>
    </dgm:pt>
    <dgm:pt modelId="{D4FB9045-9A14-4448-B487-1A6480263B2E}">
      <dgm:prSet/>
      <dgm:spPr/>
      <dgm:t>
        <a:bodyPr/>
        <a:lstStyle/>
        <a:p>
          <a:pPr rtl="0"/>
          <a:r>
            <a:rPr lang="ru-RU" dirty="0" smtClean="0"/>
            <a:t>Депрессия проявляется классической триадой симптомов: сниженное настроение, сниженная подвижность и сниженное мышление.</a:t>
          </a:r>
          <a:endParaRPr lang="ru-RU" dirty="0"/>
        </a:p>
      </dgm:t>
    </dgm:pt>
    <dgm:pt modelId="{0D7C3DDD-AAD7-41B0-BCC9-ABAF9E61CE3B}" type="parTrans" cxnId="{8A37D4BB-ADBD-4ECA-8F7F-45232526B28B}">
      <dgm:prSet/>
      <dgm:spPr/>
      <dgm:t>
        <a:bodyPr/>
        <a:lstStyle/>
        <a:p>
          <a:endParaRPr lang="ru-RU"/>
        </a:p>
      </dgm:t>
    </dgm:pt>
    <dgm:pt modelId="{BB0A229D-CB40-4E8B-8D5B-5FC2F83EE5A8}" type="sibTrans" cxnId="{8A37D4BB-ADBD-4ECA-8F7F-45232526B28B}">
      <dgm:prSet/>
      <dgm:spPr/>
      <dgm:t>
        <a:bodyPr/>
        <a:lstStyle/>
        <a:p>
          <a:endParaRPr lang="ru-RU"/>
        </a:p>
      </dgm:t>
    </dgm:pt>
    <dgm:pt modelId="{93383F1E-5DFF-432D-A8ED-22F52853B763}">
      <dgm:prSet/>
      <dgm:spPr/>
      <dgm:t>
        <a:bodyPr/>
        <a:lstStyle/>
        <a:p>
          <a:pPr rtl="0"/>
          <a:r>
            <a:rPr lang="ru-RU" dirty="0" smtClean="0"/>
            <a:t>Снижение настроения в течение дня при депрессии неравномерно. Чаще всего в утренние часы настроение более приподнятое, дети довольно охотно идут в школу. В течение дня настроение постепенно снижается, пик сниженного настроения приходится в вечернее время</a:t>
          </a:r>
          <a:endParaRPr lang="ru-RU" dirty="0"/>
        </a:p>
      </dgm:t>
    </dgm:pt>
    <dgm:pt modelId="{4B34EEAE-88EC-46C1-AC12-D8C4DF87D47B}" type="parTrans" cxnId="{F06EE50B-F5C4-430E-87E7-AD045B4014B1}">
      <dgm:prSet/>
      <dgm:spPr/>
      <dgm:t>
        <a:bodyPr/>
        <a:lstStyle/>
        <a:p>
          <a:endParaRPr lang="ru-RU"/>
        </a:p>
      </dgm:t>
    </dgm:pt>
    <dgm:pt modelId="{7234AE61-23E5-45F7-9DBC-65904517A3D4}" type="sibTrans" cxnId="{F06EE50B-F5C4-430E-87E7-AD045B4014B1}">
      <dgm:prSet/>
      <dgm:spPr/>
      <dgm:t>
        <a:bodyPr/>
        <a:lstStyle/>
        <a:p>
          <a:endParaRPr lang="ru-RU"/>
        </a:p>
      </dgm:t>
    </dgm:pt>
    <dgm:pt modelId="{E375E507-9749-4819-98D9-8520953D292B}" type="pres">
      <dgm:prSet presAssocID="{32FE18ED-B312-43CD-B696-340F3F6EF5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D7EF3D-88E9-4FDB-BD69-E03841BBBCE4}" type="pres">
      <dgm:prSet presAssocID="{C925AB5F-6166-43A1-A2F5-C0C6E2D43ED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EC0DC-7A30-445C-90AC-7EC98E6ACDE9}" type="pres">
      <dgm:prSet presAssocID="{DB9B6408-CA8A-42C4-BE36-32DA74E23227}" presName="spacer" presStyleCnt="0"/>
      <dgm:spPr/>
    </dgm:pt>
    <dgm:pt modelId="{91D97719-6ECA-4067-9009-C7B05F743D4C}" type="pres">
      <dgm:prSet presAssocID="{D4FB9045-9A14-4448-B487-1A6480263B2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28BEA-CBDA-4D07-A0D8-37A95F281F52}" type="pres">
      <dgm:prSet presAssocID="{BB0A229D-CB40-4E8B-8D5B-5FC2F83EE5A8}" presName="spacer" presStyleCnt="0"/>
      <dgm:spPr/>
    </dgm:pt>
    <dgm:pt modelId="{3D2F7811-59EC-4E59-80A7-1FB1DADF229D}" type="pres">
      <dgm:prSet presAssocID="{93383F1E-5DFF-432D-A8ED-22F52853B76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E342EA-A628-4390-8E3E-CFF2F266F9CE}" type="presOf" srcId="{93383F1E-5DFF-432D-A8ED-22F52853B763}" destId="{3D2F7811-59EC-4E59-80A7-1FB1DADF229D}" srcOrd="0" destOrd="0" presId="urn:microsoft.com/office/officeart/2005/8/layout/vList2"/>
    <dgm:cxn modelId="{F06EE50B-F5C4-430E-87E7-AD045B4014B1}" srcId="{32FE18ED-B312-43CD-B696-340F3F6EF592}" destId="{93383F1E-5DFF-432D-A8ED-22F52853B763}" srcOrd="2" destOrd="0" parTransId="{4B34EEAE-88EC-46C1-AC12-D8C4DF87D47B}" sibTransId="{7234AE61-23E5-45F7-9DBC-65904517A3D4}"/>
    <dgm:cxn modelId="{8A37D4BB-ADBD-4ECA-8F7F-45232526B28B}" srcId="{32FE18ED-B312-43CD-B696-340F3F6EF592}" destId="{D4FB9045-9A14-4448-B487-1A6480263B2E}" srcOrd="1" destOrd="0" parTransId="{0D7C3DDD-AAD7-41B0-BCC9-ABAF9E61CE3B}" sibTransId="{BB0A229D-CB40-4E8B-8D5B-5FC2F83EE5A8}"/>
    <dgm:cxn modelId="{BC3F44DA-00B2-4917-9063-EFDBA51C17BF}" type="presOf" srcId="{32FE18ED-B312-43CD-B696-340F3F6EF592}" destId="{E375E507-9749-4819-98D9-8520953D292B}" srcOrd="0" destOrd="0" presId="urn:microsoft.com/office/officeart/2005/8/layout/vList2"/>
    <dgm:cxn modelId="{C66BCF68-BFC3-4A38-A9B0-290134CDF839}" type="presOf" srcId="{C925AB5F-6166-43A1-A2F5-C0C6E2D43ED2}" destId="{05D7EF3D-88E9-4FDB-BD69-E03841BBBCE4}" srcOrd="0" destOrd="0" presId="urn:microsoft.com/office/officeart/2005/8/layout/vList2"/>
    <dgm:cxn modelId="{EC9AA335-F839-4431-B17C-403EB8231135}" srcId="{32FE18ED-B312-43CD-B696-340F3F6EF592}" destId="{C925AB5F-6166-43A1-A2F5-C0C6E2D43ED2}" srcOrd="0" destOrd="0" parTransId="{C59C27F6-AE2D-497C-A9B2-60C230FFD6F9}" sibTransId="{DB9B6408-CA8A-42C4-BE36-32DA74E23227}"/>
    <dgm:cxn modelId="{CB572D3E-09E9-4017-9D86-13F20952A462}" type="presOf" srcId="{D4FB9045-9A14-4448-B487-1A6480263B2E}" destId="{91D97719-6ECA-4067-9009-C7B05F743D4C}" srcOrd="0" destOrd="0" presId="urn:microsoft.com/office/officeart/2005/8/layout/vList2"/>
    <dgm:cxn modelId="{6E5F3FFA-E7B2-429C-92A5-131E6F317E51}" type="presParOf" srcId="{E375E507-9749-4819-98D9-8520953D292B}" destId="{05D7EF3D-88E9-4FDB-BD69-E03841BBBCE4}" srcOrd="0" destOrd="0" presId="urn:microsoft.com/office/officeart/2005/8/layout/vList2"/>
    <dgm:cxn modelId="{F9F46BAD-0B81-4D8A-8EAA-0029F54AE257}" type="presParOf" srcId="{E375E507-9749-4819-98D9-8520953D292B}" destId="{AC9EC0DC-7A30-445C-90AC-7EC98E6ACDE9}" srcOrd="1" destOrd="0" presId="urn:microsoft.com/office/officeart/2005/8/layout/vList2"/>
    <dgm:cxn modelId="{3B953BFA-890C-4142-ADBA-8FCC15892AB7}" type="presParOf" srcId="{E375E507-9749-4819-98D9-8520953D292B}" destId="{91D97719-6ECA-4067-9009-C7B05F743D4C}" srcOrd="2" destOrd="0" presId="urn:microsoft.com/office/officeart/2005/8/layout/vList2"/>
    <dgm:cxn modelId="{D5391BB8-7773-4157-B1D1-98744EFE40D6}" type="presParOf" srcId="{E375E507-9749-4819-98D9-8520953D292B}" destId="{5A328BEA-CBDA-4D07-A0D8-37A95F281F52}" srcOrd="3" destOrd="0" presId="urn:microsoft.com/office/officeart/2005/8/layout/vList2"/>
    <dgm:cxn modelId="{C06AAA59-0064-4DD2-AEB5-7A83A3779A37}" type="presParOf" srcId="{E375E507-9749-4819-98D9-8520953D292B}" destId="{3D2F7811-59EC-4E59-80A7-1FB1DADF229D}" srcOrd="4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1582DC-15FB-436B-8563-8D469131BD7D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ru-RU"/>
        </a:p>
      </dgm:t>
    </dgm:pt>
    <dgm:pt modelId="{336E135E-907E-4B30-806A-FA2C369189EE}">
      <dgm:prSet/>
      <dgm:spPr/>
      <dgm:t>
        <a:bodyPr/>
        <a:lstStyle/>
        <a:p>
          <a:pPr algn="ctr" rtl="0"/>
          <a:r>
            <a:rPr lang="ru-RU" b="1" dirty="0" smtClean="0"/>
            <a:t>Суицидальное поведение</a:t>
          </a:r>
          <a:endParaRPr lang="ru-RU" dirty="0"/>
        </a:p>
      </dgm:t>
    </dgm:pt>
    <dgm:pt modelId="{2773EFDB-A59B-4950-B4C7-5E4CD39FA962}" type="parTrans" cxnId="{C6DF936E-9E83-416C-9359-D66F08E70D45}">
      <dgm:prSet/>
      <dgm:spPr/>
      <dgm:t>
        <a:bodyPr/>
        <a:lstStyle/>
        <a:p>
          <a:endParaRPr lang="ru-RU"/>
        </a:p>
      </dgm:t>
    </dgm:pt>
    <dgm:pt modelId="{AB2B1291-60B5-44E2-B3CD-0F50A72918F0}" type="sibTrans" cxnId="{C6DF936E-9E83-416C-9359-D66F08E70D45}">
      <dgm:prSet/>
      <dgm:spPr/>
      <dgm:t>
        <a:bodyPr/>
        <a:lstStyle/>
        <a:p>
          <a:endParaRPr lang="ru-RU"/>
        </a:p>
      </dgm:t>
    </dgm:pt>
    <dgm:pt modelId="{60EB0F07-F44B-475B-9DD7-DD81BC7F086D}" type="pres">
      <dgm:prSet presAssocID="{451582DC-15FB-436B-8563-8D469131BD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F51EDC-71D8-4F9B-94AF-67B3279BA3B2}" type="pres">
      <dgm:prSet presAssocID="{336E135E-907E-4B30-806A-FA2C369189E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FAC972-FC1B-40BE-AC59-2DFFB20C5CFE}" type="presOf" srcId="{336E135E-907E-4B30-806A-FA2C369189EE}" destId="{DEF51EDC-71D8-4F9B-94AF-67B3279BA3B2}" srcOrd="0" destOrd="0" presId="urn:microsoft.com/office/officeart/2005/8/layout/vList2"/>
    <dgm:cxn modelId="{C6DF936E-9E83-416C-9359-D66F08E70D45}" srcId="{451582DC-15FB-436B-8563-8D469131BD7D}" destId="{336E135E-907E-4B30-806A-FA2C369189EE}" srcOrd="0" destOrd="0" parTransId="{2773EFDB-A59B-4950-B4C7-5E4CD39FA962}" sibTransId="{AB2B1291-60B5-44E2-B3CD-0F50A72918F0}"/>
    <dgm:cxn modelId="{F01FFD93-68AC-4107-A11E-D39748D0EABE}" type="presOf" srcId="{451582DC-15FB-436B-8563-8D469131BD7D}" destId="{60EB0F07-F44B-475B-9DD7-DD81BC7F086D}" srcOrd="0" destOrd="0" presId="urn:microsoft.com/office/officeart/2005/8/layout/vList2"/>
    <dgm:cxn modelId="{E52E7F89-6584-40B1-B3C4-7B03E2649ABE}" type="presParOf" srcId="{60EB0F07-F44B-475B-9DD7-DD81BC7F086D}" destId="{DEF51EDC-71D8-4F9B-94AF-67B3279BA3B2}" srcOrd="0" destOrd="0" presId="urn:microsoft.com/office/officeart/2005/8/layout/vList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4CDC18-D792-49A9-A42E-9AD58415C527}" type="doc">
      <dgm:prSet loTypeId="urn:microsoft.com/office/officeart/2005/8/layout/h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62BCDF3-2392-453A-8BCF-725F919C29C0}">
      <dgm:prSet/>
      <dgm:spPr/>
      <dgm:t>
        <a:bodyPr/>
        <a:lstStyle/>
        <a:p>
          <a:pPr rtl="0"/>
          <a:r>
            <a:rPr lang="ru-RU" b="0" i="1" dirty="0" smtClean="0"/>
            <a:t>Во всех возрастных группах число самоубийц мужского пола относится к числу самоубийц женского пола как 3,5:1. Причины не ясны, но возможные объяснения включают:</a:t>
          </a:r>
          <a:endParaRPr lang="ru-RU" b="0" i="1" dirty="0"/>
        </a:p>
      </dgm:t>
    </dgm:pt>
    <dgm:pt modelId="{228BE3F5-D159-436B-9084-C73E1690618F}" type="parTrans" cxnId="{D294BFE5-0755-4173-B964-466EED9B8379}">
      <dgm:prSet/>
      <dgm:spPr/>
      <dgm:t>
        <a:bodyPr/>
        <a:lstStyle/>
        <a:p>
          <a:endParaRPr lang="ru-RU"/>
        </a:p>
      </dgm:t>
    </dgm:pt>
    <dgm:pt modelId="{95381B2C-7D06-416C-A226-89BE317BBD92}" type="sibTrans" cxnId="{D294BFE5-0755-4173-B964-466EED9B8379}">
      <dgm:prSet/>
      <dgm:spPr/>
      <dgm:t>
        <a:bodyPr/>
        <a:lstStyle/>
        <a:p>
          <a:endParaRPr lang="ru-RU"/>
        </a:p>
      </dgm:t>
    </dgm:pt>
    <dgm:pt modelId="{9EA7DF9A-038A-4FF2-9E4A-8C4433E80F7D}">
      <dgm:prSet/>
      <dgm:spPr/>
      <dgm:t>
        <a:bodyPr/>
        <a:lstStyle/>
        <a:p>
          <a:r>
            <a:rPr lang="ru-RU" b="0" i="0" dirty="0" smtClean="0"/>
            <a:t>Мальчики реже обращаются за помощью, когда они огорчены.</a:t>
          </a:r>
          <a:endParaRPr lang="ru-RU" dirty="0"/>
        </a:p>
      </dgm:t>
    </dgm:pt>
    <dgm:pt modelId="{88983AE7-EBB3-431B-9C38-3A8D3D50F0CF}" type="parTrans" cxnId="{8D61DDAC-C5B0-4E4D-A214-533FB5F6D79D}">
      <dgm:prSet/>
      <dgm:spPr/>
      <dgm:t>
        <a:bodyPr/>
        <a:lstStyle/>
        <a:p>
          <a:endParaRPr lang="ru-RU"/>
        </a:p>
      </dgm:t>
    </dgm:pt>
    <dgm:pt modelId="{A292E7DC-8EE7-4E6A-8496-FA7D29F7AE7F}" type="sibTrans" cxnId="{8D61DDAC-C5B0-4E4D-A214-533FB5F6D79D}">
      <dgm:prSet/>
      <dgm:spPr/>
      <dgm:t>
        <a:bodyPr/>
        <a:lstStyle/>
        <a:p>
          <a:endParaRPr lang="ru-RU"/>
        </a:p>
      </dgm:t>
    </dgm:pt>
    <dgm:pt modelId="{EB23E5ED-5D85-46FA-B8B2-5945D7027862}">
      <dgm:prSet/>
      <dgm:spPr/>
      <dgm:t>
        <a:bodyPr/>
        <a:lstStyle/>
        <a:p>
          <a:r>
            <a:rPr lang="ru-RU" b="0" i="0" dirty="0" smtClean="0"/>
            <a:t>Мальчики чаще злоупотребляют алкоголем и наркотиками, что приводит к развитию суицидальных тенденций.</a:t>
          </a:r>
          <a:endParaRPr lang="ru-RU" b="0" i="0" dirty="0"/>
        </a:p>
      </dgm:t>
    </dgm:pt>
    <dgm:pt modelId="{18E894EA-9191-4111-B3D4-801712308DFC}" type="parTrans" cxnId="{7606285F-5B17-4A65-92C3-165CCC6C24F4}">
      <dgm:prSet/>
      <dgm:spPr/>
      <dgm:t>
        <a:bodyPr/>
        <a:lstStyle/>
        <a:p>
          <a:endParaRPr lang="ru-RU"/>
        </a:p>
      </dgm:t>
    </dgm:pt>
    <dgm:pt modelId="{0F48DCCF-C214-495A-B005-29DC986780A6}" type="sibTrans" cxnId="{7606285F-5B17-4A65-92C3-165CCC6C24F4}">
      <dgm:prSet/>
      <dgm:spPr/>
      <dgm:t>
        <a:bodyPr/>
        <a:lstStyle/>
        <a:p>
          <a:endParaRPr lang="ru-RU"/>
        </a:p>
      </dgm:t>
    </dgm:pt>
    <dgm:pt modelId="{358AAF78-1EBE-4666-84AD-7A19D46DEF69}">
      <dgm:prSet/>
      <dgm:spPr/>
      <dgm:t>
        <a:bodyPr/>
        <a:lstStyle/>
        <a:p>
          <a:r>
            <a:rPr lang="ru-RU" b="0" i="0" dirty="0" smtClean="0"/>
            <a:t>Мальчики более агрессивны и при попытках суицида применяют методы, которые носят более фатальный характер.</a:t>
          </a:r>
          <a:endParaRPr lang="ru-RU" b="0" i="0" dirty="0"/>
        </a:p>
      </dgm:t>
    </dgm:pt>
    <dgm:pt modelId="{F45F293E-7E9A-41F0-8FCA-A85F31A8EFD1}" type="parTrans" cxnId="{B54952B0-4640-45CF-9B5C-1CD08BDE6B68}">
      <dgm:prSet/>
      <dgm:spPr/>
      <dgm:t>
        <a:bodyPr/>
        <a:lstStyle/>
        <a:p>
          <a:endParaRPr lang="ru-RU"/>
        </a:p>
      </dgm:t>
    </dgm:pt>
    <dgm:pt modelId="{92D08A97-1C47-40BE-8A89-89CC9465A425}" type="sibTrans" cxnId="{B54952B0-4640-45CF-9B5C-1CD08BDE6B68}">
      <dgm:prSet/>
      <dgm:spPr/>
      <dgm:t>
        <a:bodyPr/>
        <a:lstStyle/>
        <a:p>
          <a:endParaRPr lang="ru-RU"/>
        </a:p>
      </dgm:t>
    </dgm:pt>
    <dgm:pt modelId="{5DB99525-E8F9-48B2-8815-1E2ED389F0AB}" type="pres">
      <dgm:prSet presAssocID="{614CDC18-D792-49A9-A42E-9AD58415C5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2D146C-DC9D-4CB7-A6C3-8E86E8CFE049}" type="pres">
      <dgm:prSet presAssocID="{662BCDF3-2392-453A-8BCF-725F919C29C0}" presName="composite" presStyleCnt="0"/>
      <dgm:spPr/>
    </dgm:pt>
    <dgm:pt modelId="{8936D449-9218-47F2-8292-FA40EAD4C2A2}" type="pres">
      <dgm:prSet presAssocID="{662BCDF3-2392-453A-8BCF-725F919C29C0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11A02B-1A18-4B10-BAB4-586BE8FD33D1}" type="pres">
      <dgm:prSet presAssocID="{662BCDF3-2392-453A-8BCF-725F919C29C0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8EC93-8C9F-4936-9594-4304A4EFAA81}" type="presOf" srcId="{EB23E5ED-5D85-46FA-B8B2-5945D7027862}" destId="{1811A02B-1A18-4B10-BAB4-586BE8FD33D1}" srcOrd="0" destOrd="1" presId="urn:microsoft.com/office/officeart/2005/8/layout/hList1"/>
    <dgm:cxn modelId="{7606285F-5B17-4A65-92C3-165CCC6C24F4}" srcId="{662BCDF3-2392-453A-8BCF-725F919C29C0}" destId="{EB23E5ED-5D85-46FA-B8B2-5945D7027862}" srcOrd="1" destOrd="0" parTransId="{18E894EA-9191-4111-B3D4-801712308DFC}" sibTransId="{0F48DCCF-C214-495A-B005-29DC986780A6}"/>
    <dgm:cxn modelId="{1D66CBE2-E335-4401-B57E-1AEA74B31418}" type="presOf" srcId="{9EA7DF9A-038A-4FF2-9E4A-8C4433E80F7D}" destId="{1811A02B-1A18-4B10-BAB4-586BE8FD33D1}" srcOrd="0" destOrd="0" presId="urn:microsoft.com/office/officeart/2005/8/layout/hList1"/>
    <dgm:cxn modelId="{D294BFE5-0755-4173-B964-466EED9B8379}" srcId="{614CDC18-D792-49A9-A42E-9AD58415C527}" destId="{662BCDF3-2392-453A-8BCF-725F919C29C0}" srcOrd="0" destOrd="0" parTransId="{228BE3F5-D159-436B-9084-C73E1690618F}" sibTransId="{95381B2C-7D06-416C-A226-89BE317BBD92}"/>
    <dgm:cxn modelId="{73E02E27-6069-44EF-9904-274DA4F30851}" type="presOf" srcId="{662BCDF3-2392-453A-8BCF-725F919C29C0}" destId="{8936D449-9218-47F2-8292-FA40EAD4C2A2}" srcOrd="0" destOrd="0" presId="urn:microsoft.com/office/officeart/2005/8/layout/hList1"/>
    <dgm:cxn modelId="{B54952B0-4640-45CF-9B5C-1CD08BDE6B68}" srcId="{662BCDF3-2392-453A-8BCF-725F919C29C0}" destId="{358AAF78-1EBE-4666-84AD-7A19D46DEF69}" srcOrd="2" destOrd="0" parTransId="{F45F293E-7E9A-41F0-8FCA-A85F31A8EFD1}" sibTransId="{92D08A97-1C47-40BE-8A89-89CC9465A425}"/>
    <dgm:cxn modelId="{3F19C55B-4548-45A3-8378-1E34703B72D8}" type="presOf" srcId="{614CDC18-D792-49A9-A42E-9AD58415C527}" destId="{5DB99525-E8F9-48B2-8815-1E2ED389F0AB}" srcOrd="0" destOrd="0" presId="urn:microsoft.com/office/officeart/2005/8/layout/hList1"/>
    <dgm:cxn modelId="{55285F14-F526-49E3-8EF7-620CD73234C0}" type="presOf" srcId="{358AAF78-1EBE-4666-84AD-7A19D46DEF69}" destId="{1811A02B-1A18-4B10-BAB4-586BE8FD33D1}" srcOrd="0" destOrd="2" presId="urn:microsoft.com/office/officeart/2005/8/layout/hList1"/>
    <dgm:cxn modelId="{8D61DDAC-C5B0-4E4D-A214-533FB5F6D79D}" srcId="{662BCDF3-2392-453A-8BCF-725F919C29C0}" destId="{9EA7DF9A-038A-4FF2-9E4A-8C4433E80F7D}" srcOrd="0" destOrd="0" parTransId="{88983AE7-EBB3-431B-9C38-3A8D3D50F0CF}" sibTransId="{A292E7DC-8EE7-4E6A-8496-FA7D29F7AE7F}"/>
    <dgm:cxn modelId="{43DD8DBC-9D86-4005-B900-FD5037CD7AFF}" type="presParOf" srcId="{5DB99525-E8F9-48B2-8815-1E2ED389F0AB}" destId="{6B2D146C-DC9D-4CB7-A6C3-8E86E8CFE049}" srcOrd="0" destOrd="0" presId="urn:microsoft.com/office/officeart/2005/8/layout/hList1"/>
    <dgm:cxn modelId="{1277A295-7093-4F11-83FF-F8B40996AB9E}" type="presParOf" srcId="{6B2D146C-DC9D-4CB7-A6C3-8E86E8CFE049}" destId="{8936D449-9218-47F2-8292-FA40EAD4C2A2}" srcOrd="0" destOrd="0" presId="urn:microsoft.com/office/officeart/2005/8/layout/hList1"/>
    <dgm:cxn modelId="{3F6BFE2A-9BF7-4E13-B5F2-54DF11B2AFC4}" type="presParOf" srcId="{6B2D146C-DC9D-4CB7-A6C3-8E86E8CFE049}" destId="{1811A02B-1A18-4B10-BAB4-586BE8FD33D1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8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diagramLayout" Target="../diagrams/layout17.xml"/><Relationship Id="rId7" Type="http://schemas.openxmlformats.org/officeDocument/2006/relationships/diagramLayout" Target="../diagrams/layout18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8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Relationship Id="rId9" Type="http://schemas.openxmlformats.org/officeDocument/2006/relationships/diagramColors" Target="../diagrams/colors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diagramLayout" Target="../diagrams/layout19.xml"/><Relationship Id="rId7" Type="http://schemas.openxmlformats.org/officeDocument/2006/relationships/diagramLayout" Target="../diagrams/layout20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0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Relationship Id="rId9" Type="http://schemas.openxmlformats.org/officeDocument/2006/relationships/diagramColors" Target="../diagrams/colors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diagramLayout" Target="../diagrams/layout22.xml"/><Relationship Id="rId7" Type="http://schemas.openxmlformats.org/officeDocument/2006/relationships/diagramLayout" Target="../diagrams/layout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3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Relationship Id="rId9" Type="http://schemas.openxmlformats.org/officeDocument/2006/relationships/diagramColors" Target="../diagrams/colors2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diagramLayout" Target="../diagrams/layout24.xml"/><Relationship Id="rId7" Type="http://schemas.openxmlformats.org/officeDocument/2006/relationships/diagramLayout" Target="../diagrams/layout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5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Relationship Id="rId9" Type="http://schemas.openxmlformats.org/officeDocument/2006/relationships/diagramColors" Target="../diagrams/colors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diagramLayout" Target="../diagrams/layout6.xml"/><Relationship Id="rId7" Type="http://schemas.openxmlformats.org/officeDocument/2006/relationships/diagramLayout" Target="../diagrams/layout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diagramColors" Target="../diagrams/colors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4.xml"/><Relationship Id="rId3" Type="http://schemas.openxmlformats.org/officeDocument/2006/relationships/diagramLayout" Target="../diagrams/layout13.xml"/><Relationship Id="rId7" Type="http://schemas.openxmlformats.org/officeDocument/2006/relationships/diagramLayout" Target="../diagrams/layout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4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Relationship Id="rId9" Type="http://schemas.openxmlformats.org/officeDocument/2006/relationships/diagramColors" Target="../diagrams/colors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diagramLayout" Target="../diagrams/layout15.xml"/><Relationship Id="rId7" Type="http://schemas.openxmlformats.org/officeDocument/2006/relationships/diagramLayout" Target="../diagrams/layout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6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Relationship Id="rId9" Type="http://schemas.openxmlformats.org/officeDocument/2006/relationships/diagramColors" Target="../diagrams/colors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3693346637"/>
              </p:ext>
            </p:extLst>
          </p:nvPr>
        </p:nvGraphicFramePr>
        <p:xfrm>
          <a:off x="612648" y="228600"/>
          <a:ext cx="8153400" cy="896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912134504"/>
              </p:ext>
            </p:extLst>
          </p:nvPr>
        </p:nvGraphicFramePr>
        <p:xfrm>
          <a:off x="224445" y="2784764"/>
          <a:ext cx="8720050" cy="3433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1280396090"/>
              </p:ext>
            </p:extLst>
          </p:nvPr>
        </p:nvGraphicFramePr>
        <p:xfrm>
          <a:off x="683568" y="1330036"/>
          <a:ext cx="8136904" cy="1246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="" xmlns:p14="http://schemas.microsoft.com/office/powerpoint/2010/main" val="38914126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4669" cy="6858000"/>
          </a:xfrm>
        </p:spPr>
      </p:pic>
    </p:spTree>
    <p:extLst>
      <p:ext uri="{BB962C8B-B14F-4D97-AF65-F5344CB8AC3E}">
        <p14:creationId xmlns="" xmlns:p14="http://schemas.microsoft.com/office/powerpoint/2010/main" val="119506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8"/>
            <a:ext cx="9161773" cy="6868008"/>
          </a:xfrm>
        </p:spPr>
      </p:pic>
    </p:spTree>
    <p:extLst>
      <p:ext uri="{BB962C8B-B14F-4D97-AF65-F5344CB8AC3E}">
        <p14:creationId xmlns="" xmlns:p14="http://schemas.microsoft.com/office/powerpoint/2010/main" val="93383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612648" y="228600"/>
          <a:ext cx="8153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91548" y="1600200"/>
          <a:ext cx="8474627" cy="5078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0670157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2648" y="228600"/>
          <a:ext cx="8153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2035" y="1219200"/>
          <a:ext cx="871993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4039224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612648" y="228600"/>
          <a:ext cx="8153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/>
          <a:srcRect/>
          <a:stretch>
            <a:fillRect/>
          </a:stretch>
        </p:blipFill>
        <p:spPr>
          <a:xfrm>
            <a:off x="32058" y="1701800"/>
            <a:ext cx="9111941" cy="4880374"/>
          </a:xfrm>
          <a:noFill/>
        </p:spPr>
      </p:pic>
    </p:spTree>
    <p:extLst>
      <p:ext uri="{BB962C8B-B14F-4D97-AF65-F5344CB8AC3E}">
        <p14:creationId xmlns="" xmlns:p14="http://schemas.microsoft.com/office/powerpoint/2010/main" val="3114108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68313" y="39757"/>
          <a:ext cx="8450400" cy="1363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6503" y="1550504"/>
          <a:ext cx="9223513" cy="5274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989991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12"/>
          <p:cNvGraphicFramePr>
            <a:graphicFrameLocks noGrp="1"/>
          </p:cNvGraphicFramePr>
          <p:nvPr>
            <p:ph sz="quarter" idx="1"/>
          </p:nvPr>
        </p:nvGraphicFramePr>
        <p:xfrm>
          <a:off x="-384313" y="874643"/>
          <a:ext cx="9541565" cy="6374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625900" y="175592"/>
          <a:ext cx="8153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816326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301752" y="228600"/>
          <a:ext cx="8534400" cy="1057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3091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Предлагаем родителям ответить на вопрос: 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b="1" i="1" dirty="0" smtClean="0"/>
              <a:t>«Подумайте, если б завтра вам предложили заменить вашего подростка на другого, более умного, вежливого, послушного и ответственного, вы бы согласились? </a:t>
            </a:r>
          </a:p>
          <a:p>
            <a:pPr algn="ctr">
              <a:buNone/>
            </a:pPr>
            <a:r>
              <a:rPr lang="ru-RU" b="1" i="1" dirty="0" smtClean="0"/>
              <a:t>Или вам нужен этот, ваш, какой есть?» </a:t>
            </a:r>
          </a:p>
          <a:p>
            <a:pPr algn="r">
              <a:buNone/>
            </a:pPr>
            <a:endParaRPr lang="ru-RU" dirty="0" smtClean="0"/>
          </a:p>
          <a:p>
            <a:pPr algn="r">
              <a:buNone/>
            </a:pPr>
            <a:r>
              <a:rPr lang="ru-RU" dirty="0" smtClean="0"/>
              <a:t> </a:t>
            </a:r>
            <a:r>
              <a:rPr lang="en-US" dirty="0" smtClean="0"/>
              <a:t>  </a:t>
            </a:r>
            <a:r>
              <a:rPr lang="ru-RU" dirty="0" smtClean="0"/>
              <a:t> </a:t>
            </a:r>
            <a:r>
              <a:rPr lang="en-US" dirty="0" smtClean="0"/>
              <a:t>P.S.</a:t>
            </a:r>
            <a:r>
              <a:rPr lang="ru-RU" dirty="0" smtClean="0"/>
              <a:t>       Важно, чтобы ребенок тоже знал ваш ответ на этот вопрос.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15001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-66261" y="1497496"/>
          <a:ext cx="9197009" cy="5360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463826" y="66262"/>
          <a:ext cx="8521148" cy="1232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697321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612648" y="228600"/>
          <a:ext cx="8153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384312" y="1600200"/>
          <a:ext cx="8600661" cy="4972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5432971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1570599285"/>
              </p:ext>
            </p:extLst>
          </p:nvPr>
        </p:nvGraphicFramePr>
        <p:xfrm>
          <a:off x="612648" y="228600"/>
          <a:ext cx="8153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169130953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731174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7047503"/>
              </p:ext>
            </p:extLst>
          </p:nvPr>
        </p:nvGraphicFramePr>
        <p:xfrm>
          <a:off x="457200" y="152400"/>
          <a:ext cx="82296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235560635"/>
              </p:ext>
            </p:extLst>
          </p:nvPr>
        </p:nvGraphicFramePr>
        <p:xfrm>
          <a:off x="141315" y="1400176"/>
          <a:ext cx="8850285" cy="49590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3485063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8205570"/>
              </p:ext>
            </p:extLst>
          </p:nvPr>
        </p:nvGraphicFramePr>
        <p:xfrm>
          <a:off x="0" y="836713"/>
          <a:ext cx="9144000" cy="6021286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3048000"/>
                <a:gridCol w="3048000"/>
                <a:gridCol w="3048000"/>
              </a:tblGrid>
              <a:tr h="3025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</a:rPr>
                        <a:t>Поведенческие </a:t>
                      </a:r>
                      <a:endParaRPr lang="ru-RU" sz="15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</a:rPr>
                        <a:t>Словесные </a:t>
                      </a:r>
                      <a:endParaRPr lang="ru-RU" sz="15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0" i="1" dirty="0">
                          <a:effectLst/>
                        </a:rPr>
                        <a:t>Эмоциональные </a:t>
                      </a:r>
                      <a:endParaRPr lang="ru-RU" sz="1500" b="0" i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120208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</a:rPr>
                        <a:t>Любые внезапные изменения в поведении и настроении, особенно, отдаляющие от близких людей </a:t>
                      </a:r>
                      <a:endParaRPr lang="ru-RU" sz="1600" b="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Уверения в беспомощности и зависимости от других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Амбивалентность (двойственность) переживаний 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dirty="0" smtClean="0">
                          <a:effectLst/>
                        </a:rPr>
                        <a:t>   ("</a:t>
                      </a:r>
                      <a:r>
                        <a:rPr lang="ru-RU" sz="1600" dirty="0">
                          <a:effectLst/>
                        </a:rPr>
                        <a:t>люблю-ненавижу")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0240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</a:rPr>
                        <a:t>Склонность к опрометчивым и безрассудным поступкам </a:t>
                      </a:r>
                      <a:endParaRPr lang="ru-RU" sz="1600" b="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Прощание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Беспомощность, безнадежность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0240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</a:rPr>
                        <a:t>Чрезмерное употребление алкоголя или таблеток </a:t>
                      </a:r>
                      <a:endParaRPr lang="ru-RU" sz="1600" b="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Разговоры или шутки о желании умереть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Переживание горя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0240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</a:rPr>
                        <a:t>Посещение врача без очевидной необходимости </a:t>
                      </a:r>
                      <a:endParaRPr lang="ru-RU" sz="1600" b="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Сообщение о конкретном плане суицида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Признаки депрессии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0240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</a:rPr>
                        <a:t>Расставание с дорогими вещами или деньгами </a:t>
                      </a:r>
                      <a:endParaRPr lang="ru-RU" sz="1600" b="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Двойственная оценка значимых событий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Вина или ощущение неудачи, поражения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0240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</a:rPr>
                        <a:t>Приобретение средств совершения суицида </a:t>
                      </a:r>
                      <a:endParaRPr lang="ru-RU" sz="1600" b="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Медленная, маловыразительная речь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Чрезмерные опасения или страхи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902243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</a:rPr>
                        <a:t>Подведение итогов, приведение дел в порядок, приготовления к уходу </a:t>
                      </a:r>
                      <a:endParaRPr lang="ru-RU" sz="1600" b="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Высказывания самообвинения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Чувство собственной </a:t>
                      </a:r>
                      <a:r>
                        <a:rPr lang="ru-RU" sz="1600" dirty="0" err="1">
                          <a:effectLst/>
                        </a:rPr>
                        <a:t>малозначимости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  <a:tr h="602400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effectLst/>
                        </a:rPr>
                        <a:t>Пренебрежение внешним видом </a:t>
                      </a:r>
                      <a:endParaRPr lang="ru-RU" sz="1600" b="0" dirty="0">
                        <a:solidFill>
                          <a:srgbClr val="0033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dirty="0">
                          <a:effectLst/>
                        </a:rPr>
                        <a:t>   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600" dirty="0">
                          <a:effectLst/>
                        </a:rPr>
                        <a:t>Рассеянность или растерянность </a:t>
                      </a:r>
                      <a:endParaRPr lang="ru-RU" sz="1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/>
                </a:tc>
              </a:tr>
            </a:tbl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976116685"/>
              </p:ext>
            </p:extLst>
          </p:nvPr>
        </p:nvGraphicFramePr>
        <p:xfrm>
          <a:off x="539552" y="142874"/>
          <a:ext cx="8013898" cy="621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8748925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="" xmlns:p14="http://schemas.microsoft.com/office/powerpoint/2010/main" val="2573891208"/>
              </p:ext>
            </p:extLst>
          </p:nvPr>
        </p:nvGraphicFramePr>
        <p:xfrm>
          <a:off x="133351" y="133350"/>
          <a:ext cx="8943974" cy="1019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Объект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651184627"/>
              </p:ext>
            </p:extLst>
          </p:nvPr>
        </p:nvGraphicFramePr>
        <p:xfrm>
          <a:off x="114300" y="1276350"/>
          <a:ext cx="8924925" cy="5238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1130781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997673780"/>
              </p:ext>
            </p:extLst>
          </p:nvPr>
        </p:nvGraphicFramePr>
        <p:xfrm>
          <a:off x="468312" y="333375"/>
          <a:ext cx="8504237" cy="885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453730414"/>
              </p:ext>
            </p:extLst>
          </p:nvPr>
        </p:nvGraphicFramePr>
        <p:xfrm>
          <a:off x="95250" y="495300"/>
          <a:ext cx="8972550" cy="6696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="" xmlns:p14="http://schemas.microsoft.com/office/powerpoint/2010/main" val="2729004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989237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898</Words>
  <PresentationFormat>Экран (4:3)</PresentationFormat>
  <Paragraphs>110</Paragraphs>
  <Slides>17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Кривоусова Ольга Александровна</dc:creator>
  <cp:lastModifiedBy>KrivousovaOA</cp:lastModifiedBy>
  <cp:revision>2</cp:revision>
  <dcterms:created xsi:type="dcterms:W3CDTF">2021-06-10T04:42:31Z</dcterms:created>
  <dcterms:modified xsi:type="dcterms:W3CDTF">2021-06-10T05:00:14Z</dcterms:modified>
</cp:coreProperties>
</file>